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6" r:id="rId2"/>
    <p:sldId id="258" r:id="rId3"/>
    <p:sldId id="259" r:id="rId4"/>
    <p:sldId id="257" r:id="rId5"/>
    <p:sldId id="261" r:id="rId6"/>
    <p:sldId id="260" r:id="rId7"/>
    <p:sldId id="262" r:id="rId8"/>
    <p:sldId id="263" r:id="rId9"/>
    <p:sldId id="265" r:id="rId10"/>
    <p:sldId id="266"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3" r:id="rId27"/>
    <p:sldId id="28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94"/>
  </p:normalViewPr>
  <p:slideViewPr>
    <p:cSldViewPr snapToGrid="0" snapToObjects="1">
      <p:cViewPr varScale="1">
        <p:scale>
          <a:sx n="104" d="100"/>
          <a:sy n="104" d="100"/>
        </p:scale>
        <p:origin x="8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0BE831-93DB-B543-95D9-D53B261752F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EB7D6CBA-7285-484D-AB60-526296D60211}">
      <dgm:prSet/>
      <dgm:spPr/>
      <dgm:t>
        <a:bodyPr/>
        <a:lstStyle/>
        <a:p>
          <a:r>
            <a:rPr lang="tr-TR"/>
            <a:t>İlke Kavramı</a:t>
          </a:r>
        </a:p>
      </dgm:t>
    </dgm:pt>
    <dgm:pt modelId="{4AB848C9-DFCF-484E-88E2-AEC1116751F9}" type="parTrans" cxnId="{2EF6B3B4-9A60-DD49-9B97-14D4CBA2B873}">
      <dgm:prSet/>
      <dgm:spPr/>
      <dgm:t>
        <a:bodyPr/>
        <a:lstStyle/>
        <a:p>
          <a:endParaRPr lang="tr-TR"/>
        </a:p>
      </dgm:t>
    </dgm:pt>
    <dgm:pt modelId="{61BB610F-E20F-F446-9403-C086F2E2F94C}" type="sibTrans" cxnId="{2EF6B3B4-9A60-DD49-9B97-14D4CBA2B873}">
      <dgm:prSet/>
      <dgm:spPr/>
      <dgm:t>
        <a:bodyPr/>
        <a:lstStyle/>
        <a:p>
          <a:endParaRPr lang="tr-TR"/>
        </a:p>
      </dgm:t>
    </dgm:pt>
    <dgm:pt modelId="{3F614185-D820-804C-A98B-3EC858A0D235}">
      <dgm:prSet/>
      <dgm:spPr/>
      <dgm:t>
        <a:bodyPr/>
        <a:lstStyle/>
        <a:p>
          <a:r>
            <a:rPr lang="tr-TR"/>
            <a:t>Öğrenme ve Öğretim İlkeleri</a:t>
          </a:r>
        </a:p>
      </dgm:t>
    </dgm:pt>
    <dgm:pt modelId="{B3ADACE9-50D6-0C40-A41C-61B4D2377803}" type="parTrans" cxnId="{2ABE565F-3784-C145-984F-B9024C83B417}">
      <dgm:prSet/>
      <dgm:spPr/>
      <dgm:t>
        <a:bodyPr/>
        <a:lstStyle/>
        <a:p>
          <a:endParaRPr lang="tr-TR"/>
        </a:p>
      </dgm:t>
    </dgm:pt>
    <dgm:pt modelId="{244B380E-79AF-8149-A2E7-C3681EA2E414}" type="sibTrans" cxnId="{2ABE565F-3784-C145-984F-B9024C83B417}">
      <dgm:prSet/>
      <dgm:spPr/>
      <dgm:t>
        <a:bodyPr/>
        <a:lstStyle/>
        <a:p>
          <a:endParaRPr lang="tr-TR"/>
        </a:p>
      </dgm:t>
    </dgm:pt>
    <dgm:pt modelId="{26E32BAC-2084-B240-B6CF-800E3DC4B34B}" type="pres">
      <dgm:prSet presAssocID="{B60BE831-93DB-B543-95D9-D53B261752F7}" presName="linear" presStyleCnt="0">
        <dgm:presLayoutVars>
          <dgm:animLvl val="lvl"/>
          <dgm:resizeHandles val="exact"/>
        </dgm:presLayoutVars>
      </dgm:prSet>
      <dgm:spPr/>
    </dgm:pt>
    <dgm:pt modelId="{46CAED4E-F593-664D-92C1-5246DDEB975C}" type="pres">
      <dgm:prSet presAssocID="{EB7D6CBA-7285-484D-AB60-526296D60211}" presName="parentText" presStyleLbl="node1" presStyleIdx="0" presStyleCnt="2">
        <dgm:presLayoutVars>
          <dgm:chMax val="0"/>
          <dgm:bulletEnabled val="1"/>
        </dgm:presLayoutVars>
      </dgm:prSet>
      <dgm:spPr/>
    </dgm:pt>
    <dgm:pt modelId="{34E63362-6ECE-6045-937E-1D3D6000D142}" type="pres">
      <dgm:prSet presAssocID="{61BB610F-E20F-F446-9403-C086F2E2F94C}" presName="spacer" presStyleCnt="0"/>
      <dgm:spPr/>
    </dgm:pt>
    <dgm:pt modelId="{401FDB53-2B6D-D342-87EA-39E728D9016E}" type="pres">
      <dgm:prSet presAssocID="{3F614185-D820-804C-A98B-3EC858A0D235}" presName="parentText" presStyleLbl="node1" presStyleIdx="1" presStyleCnt="2">
        <dgm:presLayoutVars>
          <dgm:chMax val="0"/>
          <dgm:bulletEnabled val="1"/>
        </dgm:presLayoutVars>
      </dgm:prSet>
      <dgm:spPr/>
    </dgm:pt>
  </dgm:ptLst>
  <dgm:cxnLst>
    <dgm:cxn modelId="{2ABE565F-3784-C145-984F-B9024C83B417}" srcId="{B60BE831-93DB-B543-95D9-D53B261752F7}" destId="{3F614185-D820-804C-A98B-3EC858A0D235}" srcOrd="1" destOrd="0" parTransId="{B3ADACE9-50D6-0C40-A41C-61B4D2377803}" sibTransId="{244B380E-79AF-8149-A2E7-C3681EA2E414}"/>
    <dgm:cxn modelId="{41ECA48C-B8D0-5042-80A6-7337F2E84966}" type="presOf" srcId="{EB7D6CBA-7285-484D-AB60-526296D60211}" destId="{46CAED4E-F593-664D-92C1-5246DDEB975C}" srcOrd="0" destOrd="0" presId="urn:microsoft.com/office/officeart/2005/8/layout/vList2"/>
    <dgm:cxn modelId="{2EF6B3B4-9A60-DD49-9B97-14D4CBA2B873}" srcId="{B60BE831-93DB-B543-95D9-D53B261752F7}" destId="{EB7D6CBA-7285-484D-AB60-526296D60211}" srcOrd="0" destOrd="0" parTransId="{4AB848C9-DFCF-484E-88E2-AEC1116751F9}" sibTransId="{61BB610F-E20F-F446-9403-C086F2E2F94C}"/>
    <dgm:cxn modelId="{46E94BF0-DE0D-E241-9961-B2644F33C30C}" type="presOf" srcId="{3F614185-D820-804C-A98B-3EC858A0D235}" destId="{401FDB53-2B6D-D342-87EA-39E728D9016E}" srcOrd="0" destOrd="0" presId="urn:microsoft.com/office/officeart/2005/8/layout/vList2"/>
    <dgm:cxn modelId="{38BC9DF7-346C-E34C-870E-2A99A4755E85}" type="presOf" srcId="{B60BE831-93DB-B543-95D9-D53B261752F7}" destId="{26E32BAC-2084-B240-B6CF-800E3DC4B34B}" srcOrd="0" destOrd="0" presId="urn:microsoft.com/office/officeart/2005/8/layout/vList2"/>
    <dgm:cxn modelId="{20BC13FB-C75D-084D-BB1C-4F7944E46455}" type="presParOf" srcId="{26E32BAC-2084-B240-B6CF-800E3DC4B34B}" destId="{46CAED4E-F593-664D-92C1-5246DDEB975C}" srcOrd="0" destOrd="0" presId="urn:microsoft.com/office/officeart/2005/8/layout/vList2"/>
    <dgm:cxn modelId="{3E18C7FF-6DFC-C045-BBA7-0BDE4E531A06}" type="presParOf" srcId="{26E32BAC-2084-B240-B6CF-800E3DC4B34B}" destId="{34E63362-6ECE-6045-937E-1D3D6000D142}" srcOrd="1" destOrd="0" presId="urn:microsoft.com/office/officeart/2005/8/layout/vList2"/>
    <dgm:cxn modelId="{133CAD67-A775-BF4B-96CE-6DC4A5F2BF96}" type="presParOf" srcId="{26E32BAC-2084-B240-B6CF-800E3DC4B34B}" destId="{401FDB53-2B6D-D342-87EA-39E728D9016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5E9526-C3FC-CC4E-9F98-C29700C3814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CAC02534-B648-4F4C-A01F-3E43B7393708}">
      <dgm:prSet/>
      <dgm:spPr/>
      <dgm:t>
        <a:bodyPr/>
        <a:lstStyle/>
        <a:p>
          <a:r>
            <a:rPr lang="tr-TR"/>
            <a:t>Genel Öğretim İlkeleri</a:t>
          </a:r>
        </a:p>
      </dgm:t>
    </dgm:pt>
    <dgm:pt modelId="{22C32FEA-A7DA-2848-8A72-5ACC2B0FD411}" type="parTrans" cxnId="{89ED6958-BB34-5740-A6B2-BE656D5C12D8}">
      <dgm:prSet/>
      <dgm:spPr/>
      <dgm:t>
        <a:bodyPr/>
        <a:lstStyle/>
        <a:p>
          <a:endParaRPr lang="tr-TR"/>
        </a:p>
      </dgm:t>
    </dgm:pt>
    <dgm:pt modelId="{9942DC47-0A3F-D24B-B7F1-362102235BF2}" type="sibTrans" cxnId="{89ED6958-BB34-5740-A6B2-BE656D5C12D8}">
      <dgm:prSet/>
      <dgm:spPr/>
      <dgm:t>
        <a:bodyPr/>
        <a:lstStyle/>
        <a:p>
          <a:endParaRPr lang="tr-TR"/>
        </a:p>
      </dgm:t>
    </dgm:pt>
    <dgm:pt modelId="{B4C4C929-77C0-6349-AE8C-B62E251A20ED}">
      <dgm:prSet/>
      <dgm:spPr/>
      <dgm:t>
        <a:bodyPr/>
        <a:lstStyle/>
        <a:p>
          <a:r>
            <a:rPr lang="tr-TR"/>
            <a:t>Öğrenciye Göre Öğretim İlkesi</a:t>
          </a:r>
        </a:p>
      </dgm:t>
    </dgm:pt>
    <dgm:pt modelId="{158C3BD8-1BA1-E84B-A52A-13F7EDC4097C}" type="parTrans" cxnId="{AD946386-8175-E740-B6F2-B7942D3BDF84}">
      <dgm:prSet/>
      <dgm:spPr/>
      <dgm:t>
        <a:bodyPr/>
        <a:lstStyle/>
        <a:p>
          <a:endParaRPr lang="tr-TR"/>
        </a:p>
      </dgm:t>
    </dgm:pt>
    <dgm:pt modelId="{6FF34104-670A-714D-B9FF-A8DF9955A9BA}" type="sibTrans" cxnId="{AD946386-8175-E740-B6F2-B7942D3BDF84}">
      <dgm:prSet/>
      <dgm:spPr/>
      <dgm:t>
        <a:bodyPr/>
        <a:lstStyle/>
        <a:p>
          <a:endParaRPr lang="tr-TR"/>
        </a:p>
      </dgm:t>
    </dgm:pt>
    <dgm:pt modelId="{EED6B214-B8CD-214A-B123-36E77ABB88CB}">
      <dgm:prSet/>
      <dgm:spPr/>
      <dgm:t>
        <a:bodyPr/>
        <a:lstStyle/>
        <a:p>
          <a:r>
            <a:rPr lang="tr-TR"/>
            <a:t>Etkin Katılım İlkesi</a:t>
          </a:r>
        </a:p>
      </dgm:t>
    </dgm:pt>
    <dgm:pt modelId="{DF6C8DE8-386F-DA4A-961F-B53DC0C28EFE}" type="parTrans" cxnId="{5909CB88-30DD-AA4B-82D4-6B69D619FAC8}">
      <dgm:prSet/>
      <dgm:spPr/>
      <dgm:t>
        <a:bodyPr/>
        <a:lstStyle/>
        <a:p>
          <a:endParaRPr lang="tr-TR"/>
        </a:p>
      </dgm:t>
    </dgm:pt>
    <dgm:pt modelId="{444F62C7-F478-064D-9C4A-C3942DD077B3}" type="sibTrans" cxnId="{5909CB88-30DD-AA4B-82D4-6B69D619FAC8}">
      <dgm:prSet/>
      <dgm:spPr/>
      <dgm:t>
        <a:bodyPr/>
        <a:lstStyle/>
        <a:p>
          <a:endParaRPr lang="tr-TR"/>
        </a:p>
      </dgm:t>
    </dgm:pt>
    <dgm:pt modelId="{5158596E-69C8-2140-B463-75185E66B43D}">
      <dgm:prSet/>
      <dgm:spPr/>
      <dgm:t>
        <a:bodyPr/>
        <a:lstStyle/>
        <a:p>
          <a:r>
            <a:rPr lang="tr-TR" dirty="0"/>
            <a:t>Yaşama Yakınlık </a:t>
          </a:r>
        </a:p>
      </dgm:t>
    </dgm:pt>
    <dgm:pt modelId="{5B92A6D1-E276-E94B-B4B3-2F5A0113F9F2}" type="parTrans" cxnId="{F4CB8735-5D8C-8840-88FF-7513C5796703}">
      <dgm:prSet/>
      <dgm:spPr/>
      <dgm:t>
        <a:bodyPr/>
        <a:lstStyle/>
        <a:p>
          <a:endParaRPr lang="tr-TR"/>
        </a:p>
      </dgm:t>
    </dgm:pt>
    <dgm:pt modelId="{582360B4-A021-BB4C-9754-69684BA3E99A}" type="sibTrans" cxnId="{F4CB8735-5D8C-8840-88FF-7513C5796703}">
      <dgm:prSet/>
      <dgm:spPr/>
      <dgm:t>
        <a:bodyPr/>
        <a:lstStyle/>
        <a:p>
          <a:endParaRPr lang="tr-TR"/>
        </a:p>
      </dgm:t>
    </dgm:pt>
    <dgm:pt modelId="{6BFBF0D5-48BA-8C4E-9EED-C58FB5109853}">
      <dgm:prSet/>
      <dgm:spPr/>
      <dgm:t>
        <a:bodyPr/>
        <a:lstStyle/>
        <a:p>
          <a:r>
            <a:rPr lang="tr-TR"/>
            <a:t>Somuttan Soyuta İlkesi </a:t>
          </a:r>
        </a:p>
      </dgm:t>
    </dgm:pt>
    <dgm:pt modelId="{43DE481F-4CD6-EC4C-AD06-119FB9E97BA2}" type="parTrans" cxnId="{CAA02193-960D-F740-A7F8-FB6E4D3A80A4}">
      <dgm:prSet/>
      <dgm:spPr/>
      <dgm:t>
        <a:bodyPr/>
        <a:lstStyle/>
        <a:p>
          <a:endParaRPr lang="tr-TR"/>
        </a:p>
      </dgm:t>
    </dgm:pt>
    <dgm:pt modelId="{BD0901D7-E13A-504B-B12F-730AC1AEE2CF}" type="sibTrans" cxnId="{CAA02193-960D-F740-A7F8-FB6E4D3A80A4}">
      <dgm:prSet/>
      <dgm:spPr/>
      <dgm:t>
        <a:bodyPr/>
        <a:lstStyle/>
        <a:p>
          <a:endParaRPr lang="tr-TR"/>
        </a:p>
      </dgm:t>
    </dgm:pt>
    <dgm:pt modelId="{3AEA12C2-91E7-E64A-9D83-01838F912BDA}">
      <dgm:prSet/>
      <dgm:spPr/>
      <dgm:t>
        <a:bodyPr/>
        <a:lstStyle/>
        <a:p>
          <a:r>
            <a:rPr lang="tr-TR" dirty="0"/>
            <a:t>Bilinenden Bilinmeyene İlkesi </a:t>
          </a:r>
        </a:p>
      </dgm:t>
    </dgm:pt>
    <dgm:pt modelId="{14BC2CA5-7B27-BA42-A3CB-62E8EF3BC9E1}" type="parTrans" cxnId="{D10147F7-A9F3-1D48-8A11-485F2F4EBC59}">
      <dgm:prSet/>
      <dgm:spPr/>
      <dgm:t>
        <a:bodyPr/>
        <a:lstStyle/>
        <a:p>
          <a:endParaRPr lang="tr-TR"/>
        </a:p>
      </dgm:t>
    </dgm:pt>
    <dgm:pt modelId="{5952F08B-C60F-5341-B8C2-51B4D5185A90}" type="sibTrans" cxnId="{D10147F7-A9F3-1D48-8A11-485F2F4EBC59}">
      <dgm:prSet/>
      <dgm:spPr/>
      <dgm:t>
        <a:bodyPr/>
        <a:lstStyle/>
        <a:p>
          <a:endParaRPr lang="tr-TR"/>
        </a:p>
      </dgm:t>
    </dgm:pt>
    <dgm:pt modelId="{07B37794-C670-B649-B99F-38AE3300BE6D}">
      <dgm:prSet/>
      <dgm:spPr/>
      <dgm:t>
        <a:bodyPr/>
        <a:lstStyle/>
        <a:p>
          <a:r>
            <a:rPr lang="tr-TR"/>
            <a:t>Güncellik </a:t>
          </a:r>
        </a:p>
      </dgm:t>
    </dgm:pt>
    <dgm:pt modelId="{49DBDA01-EB17-A84A-A19D-698F0A22E758}" type="parTrans" cxnId="{46BB489F-E506-274D-981F-1E39EECF0E24}">
      <dgm:prSet/>
      <dgm:spPr/>
      <dgm:t>
        <a:bodyPr/>
        <a:lstStyle/>
        <a:p>
          <a:endParaRPr lang="tr-TR"/>
        </a:p>
      </dgm:t>
    </dgm:pt>
    <dgm:pt modelId="{28249788-F094-5643-92D0-26DA2D4648C7}" type="sibTrans" cxnId="{46BB489F-E506-274D-981F-1E39EECF0E24}">
      <dgm:prSet/>
      <dgm:spPr/>
      <dgm:t>
        <a:bodyPr/>
        <a:lstStyle/>
        <a:p>
          <a:endParaRPr lang="tr-TR"/>
        </a:p>
      </dgm:t>
    </dgm:pt>
    <dgm:pt modelId="{03F103BC-911B-8146-A188-7E2BF84559A7}">
      <dgm:prSet/>
      <dgm:spPr/>
      <dgm:t>
        <a:bodyPr/>
        <a:lstStyle/>
        <a:p>
          <a:r>
            <a:rPr lang="tr-TR"/>
            <a:t>Yakından Uzağa İlkesi</a:t>
          </a:r>
        </a:p>
      </dgm:t>
    </dgm:pt>
    <dgm:pt modelId="{0C8C2887-CD9D-2F4E-B719-7A5EBAD80A7B}" type="parTrans" cxnId="{200DBEFC-5965-6541-AAA9-79F7247A0128}">
      <dgm:prSet/>
      <dgm:spPr/>
      <dgm:t>
        <a:bodyPr/>
        <a:lstStyle/>
        <a:p>
          <a:endParaRPr lang="tr-TR"/>
        </a:p>
      </dgm:t>
    </dgm:pt>
    <dgm:pt modelId="{48835F71-9008-5A47-8856-2C684DFD006A}" type="sibTrans" cxnId="{200DBEFC-5965-6541-AAA9-79F7247A0128}">
      <dgm:prSet/>
      <dgm:spPr/>
      <dgm:t>
        <a:bodyPr/>
        <a:lstStyle/>
        <a:p>
          <a:endParaRPr lang="tr-TR"/>
        </a:p>
      </dgm:t>
    </dgm:pt>
    <dgm:pt modelId="{BA12F631-8713-F049-A9C9-F6CBC453C80E}">
      <dgm:prSet/>
      <dgm:spPr/>
      <dgm:t>
        <a:bodyPr/>
        <a:lstStyle/>
        <a:p>
          <a:r>
            <a:rPr lang="tr-TR"/>
            <a:t>Açıklık İlkesi </a:t>
          </a:r>
        </a:p>
      </dgm:t>
    </dgm:pt>
    <dgm:pt modelId="{CF07B712-9A41-1E4B-A470-8A8D9F573ED6}" type="parTrans" cxnId="{7CBA340C-9480-374D-873D-95A6715B2C19}">
      <dgm:prSet/>
      <dgm:spPr/>
      <dgm:t>
        <a:bodyPr/>
        <a:lstStyle/>
        <a:p>
          <a:endParaRPr lang="tr-TR"/>
        </a:p>
      </dgm:t>
    </dgm:pt>
    <dgm:pt modelId="{443C86F6-DEC8-7945-987B-E7BB5CE6E97B}" type="sibTrans" cxnId="{7CBA340C-9480-374D-873D-95A6715B2C19}">
      <dgm:prSet/>
      <dgm:spPr/>
      <dgm:t>
        <a:bodyPr/>
        <a:lstStyle/>
        <a:p>
          <a:endParaRPr lang="tr-TR"/>
        </a:p>
      </dgm:t>
    </dgm:pt>
    <dgm:pt modelId="{7FB2EEC7-E1CE-CD4B-9B54-8C1000041DB0}">
      <dgm:prSet/>
      <dgm:spPr/>
      <dgm:t>
        <a:bodyPr/>
        <a:lstStyle/>
        <a:p>
          <a:r>
            <a:rPr lang="tr-TR"/>
            <a:t>Ekonomiklik İlkesi</a:t>
          </a:r>
        </a:p>
      </dgm:t>
    </dgm:pt>
    <dgm:pt modelId="{4FDDFF98-0C92-514B-918C-BF1F917CB7B3}" type="parTrans" cxnId="{11E0AD61-22E3-C142-A71B-4CEADC8AFC6B}">
      <dgm:prSet/>
      <dgm:spPr/>
      <dgm:t>
        <a:bodyPr/>
        <a:lstStyle/>
        <a:p>
          <a:endParaRPr lang="tr-TR"/>
        </a:p>
      </dgm:t>
    </dgm:pt>
    <dgm:pt modelId="{CC948737-23C0-724C-BE91-885E3C22D530}" type="sibTrans" cxnId="{11E0AD61-22E3-C142-A71B-4CEADC8AFC6B}">
      <dgm:prSet/>
      <dgm:spPr/>
      <dgm:t>
        <a:bodyPr/>
        <a:lstStyle/>
        <a:p>
          <a:endParaRPr lang="tr-TR"/>
        </a:p>
      </dgm:t>
    </dgm:pt>
    <dgm:pt modelId="{30ECC620-A3D7-0A47-8A43-1F7D2A3EC638}">
      <dgm:prSet/>
      <dgm:spPr/>
      <dgm:t>
        <a:bodyPr/>
        <a:lstStyle/>
        <a:p>
          <a:r>
            <a:rPr lang="tr-TR"/>
            <a:t>Bütünlük İlkesi </a:t>
          </a:r>
        </a:p>
      </dgm:t>
    </dgm:pt>
    <dgm:pt modelId="{90022CB0-738E-EE40-A889-24C3A873F173}" type="parTrans" cxnId="{6B83DB2E-EC3D-7F4B-9539-6ACA5604099E}">
      <dgm:prSet/>
      <dgm:spPr/>
      <dgm:t>
        <a:bodyPr/>
        <a:lstStyle/>
        <a:p>
          <a:endParaRPr lang="tr-TR"/>
        </a:p>
      </dgm:t>
    </dgm:pt>
    <dgm:pt modelId="{F60C2142-4639-AD41-9025-E1D0A9C6F9F7}" type="sibTrans" cxnId="{6B83DB2E-EC3D-7F4B-9539-6ACA5604099E}">
      <dgm:prSet/>
      <dgm:spPr/>
      <dgm:t>
        <a:bodyPr/>
        <a:lstStyle/>
        <a:p>
          <a:endParaRPr lang="tr-TR"/>
        </a:p>
      </dgm:t>
    </dgm:pt>
    <dgm:pt modelId="{B5618F81-C9A0-DF47-A0C1-EE5D6B6FCCAD}">
      <dgm:prSet/>
      <dgm:spPr/>
      <dgm:t>
        <a:bodyPr/>
        <a:lstStyle/>
        <a:p>
          <a:r>
            <a:rPr lang="tr-TR"/>
            <a:t>Sosyallik İlkesi</a:t>
          </a:r>
        </a:p>
      </dgm:t>
    </dgm:pt>
    <dgm:pt modelId="{B4275F8D-B606-C544-8940-C454BA5042D0}" type="parTrans" cxnId="{30565293-0916-9F40-9733-D13A3C29D1D3}">
      <dgm:prSet/>
      <dgm:spPr/>
      <dgm:t>
        <a:bodyPr/>
        <a:lstStyle/>
        <a:p>
          <a:endParaRPr lang="tr-TR"/>
        </a:p>
      </dgm:t>
    </dgm:pt>
    <dgm:pt modelId="{AE615C6E-CDAF-C347-9E89-82899DD2C51B}" type="sibTrans" cxnId="{30565293-0916-9F40-9733-D13A3C29D1D3}">
      <dgm:prSet/>
      <dgm:spPr/>
      <dgm:t>
        <a:bodyPr/>
        <a:lstStyle/>
        <a:p>
          <a:endParaRPr lang="tr-TR"/>
        </a:p>
      </dgm:t>
    </dgm:pt>
    <dgm:pt modelId="{033CC555-98BD-0C41-975B-7E4F79ACBB07}">
      <dgm:prSet/>
      <dgm:spPr/>
      <dgm:t>
        <a:bodyPr/>
        <a:lstStyle/>
        <a:p>
          <a:r>
            <a:rPr lang="tr-TR"/>
            <a:t>Basitten Karmaşığa İlkesi</a:t>
          </a:r>
        </a:p>
      </dgm:t>
    </dgm:pt>
    <dgm:pt modelId="{A6DB4C16-9D60-ED49-A2D3-763562C197ED}" type="parTrans" cxnId="{AC574B51-CF70-4740-9182-5637AEE6311A}">
      <dgm:prSet/>
      <dgm:spPr/>
      <dgm:t>
        <a:bodyPr/>
        <a:lstStyle/>
        <a:p>
          <a:endParaRPr lang="tr-TR"/>
        </a:p>
      </dgm:t>
    </dgm:pt>
    <dgm:pt modelId="{4B8F1819-1FD3-A04D-BD62-680DF3B841DD}" type="sibTrans" cxnId="{AC574B51-CF70-4740-9182-5637AEE6311A}">
      <dgm:prSet/>
      <dgm:spPr/>
      <dgm:t>
        <a:bodyPr/>
        <a:lstStyle/>
        <a:p>
          <a:endParaRPr lang="tr-TR"/>
        </a:p>
      </dgm:t>
    </dgm:pt>
    <dgm:pt modelId="{743E2A81-390B-4944-B4E1-4C8CC6F06529}">
      <dgm:prSet/>
      <dgm:spPr/>
      <dgm:t>
        <a:bodyPr/>
        <a:lstStyle/>
        <a:p>
          <a:r>
            <a:rPr lang="tr-TR"/>
            <a:t>Tümdengelim İlkesi </a:t>
          </a:r>
        </a:p>
      </dgm:t>
    </dgm:pt>
    <dgm:pt modelId="{C080AB72-071A-CC4C-8C8A-7BF297FF21A6}" type="parTrans" cxnId="{740311EE-C1F0-A64E-BB2F-A7647E107969}">
      <dgm:prSet/>
      <dgm:spPr/>
      <dgm:t>
        <a:bodyPr/>
        <a:lstStyle/>
        <a:p>
          <a:endParaRPr lang="tr-TR"/>
        </a:p>
      </dgm:t>
    </dgm:pt>
    <dgm:pt modelId="{BC98B41E-BE94-B243-8B26-A731BF8DB32F}" type="sibTrans" cxnId="{740311EE-C1F0-A64E-BB2F-A7647E107969}">
      <dgm:prSet/>
      <dgm:spPr/>
      <dgm:t>
        <a:bodyPr/>
        <a:lstStyle/>
        <a:p>
          <a:endParaRPr lang="tr-TR"/>
        </a:p>
      </dgm:t>
    </dgm:pt>
    <dgm:pt modelId="{AB5CDAB9-1EA0-954E-A565-BAD338F53E53}">
      <dgm:prSet/>
      <dgm:spPr/>
      <dgm:t>
        <a:bodyPr/>
        <a:lstStyle/>
        <a:p>
          <a:r>
            <a:rPr lang="tr-TR"/>
            <a:t>Yaklaşımların Öğretim İlkeleri </a:t>
          </a:r>
        </a:p>
      </dgm:t>
    </dgm:pt>
    <dgm:pt modelId="{3C5262B2-8FE9-4945-ADE5-4CFD38F3E852}" type="parTrans" cxnId="{F4FA9657-389B-0C42-93F9-8E86A52D5767}">
      <dgm:prSet/>
      <dgm:spPr/>
      <dgm:t>
        <a:bodyPr/>
        <a:lstStyle/>
        <a:p>
          <a:endParaRPr lang="tr-TR"/>
        </a:p>
      </dgm:t>
    </dgm:pt>
    <dgm:pt modelId="{A512207A-4442-284F-A805-FCA50900E6FA}" type="sibTrans" cxnId="{F4FA9657-389B-0C42-93F9-8E86A52D5767}">
      <dgm:prSet/>
      <dgm:spPr/>
      <dgm:t>
        <a:bodyPr/>
        <a:lstStyle/>
        <a:p>
          <a:endParaRPr lang="tr-TR"/>
        </a:p>
      </dgm:t>
    </dgm:pt>
    <dgm:pt modelId="{007F4ADA-E70B-7344-987E-01C78EA21A93}">
      <dgm:prSet/>
      <dgm:spPr/>
      <dgm:t>
        <a:bodyPr/>
        <a:lstStyle/>
        <a:p>
          <a:r>
            <a:rPr lang="tr-TR" dirty="0"/>
            <a:t>Geleneksel Öğretim İlkeleri</a:t>
          </a:r>
        </a:p>
      </dgm:t>
    </dgm:pt>
    <dgm:pt modelId="{92EFB977-A5AB-F747-9309-DC676A733642}" type="parTrans" cxnId="{BC6F1366-42D4-0147-85DD-E76083DA3B6B}">
      <dgm:prSet/>
      <dgm:spPr/>
      <dgm:t>
        <a:bodyPr/>
        <a:lstStyle/>
        <a:p>
          <a:endParaRPr lang="tr-TR"/>
        </a:p>
      </dgm:t>
    </dgm:pt>
    <dgm:pt modelId="{696B0ACA-A25C-1C48-8D37-84A784EAD6D5}" type="sibTrans" cxnId="{BC6F1366-42D4-0147-85DD-E76083DA3B6B}">
      <dgm:prSet/>
      <dgm:spPr/>
      <dgm:t>
        <a:bodyPr/>
        <a:lstStyle/>
        <a:p>
          <a:endParaRPr lang="tr-TR"/>
        </a:p>
      </dgm:t>
    </dgm:pt>
    <dgm:pt modelId="{DF6D1944-4DBF-0048-8BB8-782995B287F5}">
      <dgm:prSet/>
      <dgm:spPr/>
      <dgm:t>
        <a:bodyPr/>
        <a:lstStyle/>
        <a:p>
          <a:r>
            <a:rPr lang="tr-TR" dirty="0"/>
            <a:t>Davranışçı Öğretim İlkeleri</a:t>
          </a:r>
        </a:p>
      </dgm:t>
    </dgm:pt>
    <dgm:pt modelId="{9992C545-4F77-724B-9CFD-2AA74CDCA1E1}" type="parTrans" cxnId="{753D5009-A67A-5248-B1AA-EF4E4590EE86}">
      <dgm:prSet/>
      <dgm:spPr/>
      <dgm:t>
        <a:bodyPr/>
        <a:lstStyle/>
        <a:p>
          <a:endParaRPr lang="tr-TR"/>
        </a:p>
      </dgm:t>
    </dgm:pt>
    <dgm:pt modelId="{18ADFF6F-BBF2-5643-BED2-0071A6195DD2}" type="sibTrans" cxnId="{753D5009-A67A-5248-B1AA-EF4E4590EE86}">
      <dgm:prSet/>
      <dgm:spPr/>
      <dgm:t>
        <a:bodyPr/>
        <a:lstStyle/>
        <a:p>
          <a:endParaRPr lang="tr-TR"/>
        </a:p>
      </dgm:t>
    </dgm:pt>
    <dgm:pt modelId="{DC950FD9-1286-964C-9651-F221C4B7873C}">
      <dgm:prSet/>
      <dgm:spPr/>
      <dgm:t>
        <a:bodyPr/>
        <a:lstStyle/>
        <a:p>
          <a:r>
            <a:rPr lang="tr-TR" dirty="0"/>
            <a:t>Bilişsel Öğretim İlkeleri</a:t>
          </a:r>
        </a:p>
      </dgm:t>
    </dgm:pt>
    <dgm:pt modelId="{9718B6B1-1ACE-994D-92BA-F6DBB9281312}" type="parTrans" cxnId="{E112566A-5DF1-5147-963B-796C30D48B30}">
      <dgm:prSet/>
      <dgm:spPr/>
      <dgm:t>
        <a:bodyPr/>
        <a:lstStyle/>
        <a:p>
          <a:endParaRPr lang="tr-TR"/>
        </a:p>
      </dgm:t>
    </dgm:pt>
    <dgm:pt modelId="{D5CD1856-236F-9246-9E7A-7F89AF64D5AA}" type="sibTrans" cxnId="{E112566A-5DF1-5147-963B-796C30D48B30}">
      <dgm:prSet/>
      <dgm:spPr/>
      <dgm:t>
        <a:bodyPr/>
        <a:lstStyle/>
        <a:p>
          <a:endParaRPr lang="tr-TR"/>
        </a:p>
      </dgm:t>
    </dgm:pt>
    <dgm:pt modelId="{6E5175A0-4BA0-5741-AF0F-CF81EC522453}">
      <dgm:prSet/>
      <dgm:spPr/>
      <dgm:t>
        <a:bodyPr/>
        <a:lstStyle/>
        <a:p>
          <a:r>
            <a:rPr lang="tr-TR" dirty="0" err="1"/>
            <a:t>Yapılandırmacı</a:t>
          </a:r>
          <a:r>
            <a:rPr lang="tr-TR" dirty="0"/>
            <a:t> Öğretim İlkeleri</a:t>
          </a:r>
        </a:p>
      </dgm:t>
    </dgm:pt>
    <dgm:pt modelId="{3AF154B4-3316-6B43-A950-31808C973A5E}" type="parTrans" cxnId="{CB4946D5-29DF-A24D-8D5A-8521CCFD5194}">
      <dgm:prSet/>
      <dgm:spPr/>
      <dgm:t>
        <a:bodyPr/>
        <a:lstStyle/>
        <a:p>
          <a:endParaRPr lang="tr-TR"/>
        </a:p>
      </dgm:t>
    </dgm:pt>
    <dgm:pt modelId="{220F4D78-460F-2E4C-B9E5-918D7E1354F1}" type="sibTrans" cxnId="{CB4946D5-29DF-A24D-8D5A-8521CCFD5194}">
      <dgm:prSet/>
      <dgm:spPr/>
      <dgm:t>
        <a:bodyPr/>
        <a:lstStyle/>
        <a:p>
          <a:endParaRPr lang="tr-TR"/>
        </a:p>
      </dgm:t>
    </dgm:pt>
    <dgm:pt modelId="{2F4608C0-9D53-F14B-85BD-F72BAEFD9AE8}" type="pres">
      <dgm:prSet presAssocID="{F55E9526-C3FC-CC4E-9F98-C29700C3814C}" presName="linear" presStyleCnt="0">
        <dgm:presLayoutVars>
          <dgm:animLvl val="lvl"/>
          <dgm:resizeHandles val="exact"/>
        </dgm:presLayoutVars>
      </dgm:prSet>
      <dgm:spPr/>
    </dgm:pt>
    <dgm:pt modelId="{5917E9E7-B880-C244-8124-D7C61588CB5A}" type="pres">
      <dgm:prSet presAssocID="{CAC02534-B648-4F4C-A01F-3E43B7393708}" presName="parentText" presStyleLbl="node1" presStyleIdx="0" presStyleCnt="2">
        <dgm:presLayoutVars>
          <dgm:chMax val="0"/>
          <dgm:bulletEnabled val="1"/>
        </dgm:presLayoutVars>
      </dgm:prSet>
      <dgm:spPr/>
    </dgm:pt>
    <dgm:pt modelId="{58BBF680-16D8-7245-96BC-B7CD50AC08CE}" type="pres">
      <dgm:prSet presAssocID="{CAC02534-B648-4F4C-A01F-3E43B7393708}" presName="childText" presStyleLbl="revTx" presStyleIdx="0" presStyleCnt="2">
        <dgm:presLayoutVars>
          <dgm:bulletEnabled val="1"/>
        </dgm:presLayoutVars>
      </dgm:prSet>
      <dgm:spPr/>
    </dgm:pt>
    <dgm:pt modelId="{BBF39397-AD62-AB42-A5A8-67251730A052}" type="pres">
      <dgm:prSet presAssocID="{AB5CDAB9-1EA0-954E-A565-BAD338F53E53}" presName="parentText" presStyleLbl="node1" presStyleIdx="1" presStyleCnt="2">
        <dgm:presLayoutVars>
          <dgm:chMax val="0"/>
          <dgm:bulletEnabled val="1"/>
        </dgm:presLayoutVars>
      </dgm:prSet>
      <dgm:spPr/>
    </dgm:pt>
    <dgm:pt modelId="{94920B51-4A3A-9543-9BA6-1D3D951C53EF}" type="pres">
      <dgm:prSet presAssocID="{AB5CDAB9-1EA0-954E-A565-BAD338F53E53}" presName="childText" presStyleLbl="revTx" presStyleIdx="1" presStyleCnt="2">
        <dgm:presLayoutVars>
          <dgm:bulletEnabled val="1"/>
        </dgm:presLayoutVars>
      </dgm:prSet>
      <dgm:spPr/>
    </dgm:pt>
  </dgm:ptLst>
  <dgm:cxnLst>
    <dgm:cxn modelId="{00CD2002-B60E-E440-B019-C77ACE598250}" type="presOf" srcId="{007F4ADA-E70B-7344-987E-01C78EA21A93}" destId="{94920B51-4A3A-9543-9BA6-1D3D951C53EF}" srcOrd="0" destOrd="0" presId="urn:microsoft.com/office/officeart/2005/8/layout/vList2"/>
    <dgm:cxn modelId="{753D5009-A67A-5248-B1AA-EF4E4590EE86}" srcId="{AB5CDAB9-1EA0-954E-A565-BAD338F53E53}" destId="{DF6D1944-4DBF-0048-8BB8-782995B287F5}" srcOrd="1" destOrd="0" parTransId="{9992C545-4F77-724B-9CFD-2AA74CDCA1E1}" sibTransId="{18ADFF6F-BBF2-5643-BED2-0071A6195DD2}"/>
    <dgm:cxn modelId="{7CBA340C-9480-374D-873D-95A6715B2C19}" srcId="{CAC02534-B648-4F4C-A01F-3E43B7393708}" destId="{BA12F631-8713-F049-A9C9-F6CBC453C80E}" srcOrd="7" destOrd="0" parTransId="{CF07B712-9A41-1E4B-A470-8A8D9F573ED6}" sibTransId="{443C86F6-DEC8-7945-987B-E7BB5CE6E97B}"/>
    <dgm:cxn modelId="{A1EF3D13-7019-C849-BC58-6C5B20C72F84}" type="presOf" srcId="{CAC02534-B648-4F4C-A01F-3E43B7393708}" destId="{5917E9E7-B880-C244-8124-D7C61588CB5A}" srcOrd="0" destOrd="0" presId="urn:microsoft.com/office/officeart/2005/8/layout/vList2"/>
    <dgm:cxn modelId="{CCBCFA13-5E6D-4348-8325-C17F51CD0B78}" type="presOf" srcId="{DC950FD9-1286-964C-9651-F221C4B7873C}" destId="{94920B51-4A3A-9543-9BA6-1D3D951C53EF}" srcOrd="0" destOrd="2" presId="urn:microsoft.com/office/officeart/2005/8/layout/vList2"/>
    <dgm:cxn modelId="{6B83DB2E-EC3D-7F4B-9539-6ACA5604099E}" srcId="{CAC02534-B648-4F4C-A01F-3E43B7393708}" destId="{30ECC620-A3D7-0A47-8A43-1F7D2A3EC638}" srcOrd="9" destOrd="0" parTransId="{90022CB0-738E-EE40-A889-24C3A873F173}" sibTransId="{F60C2142-4639-AD41-9025-E1D0A9C6F9F7}"/>
    <dgm:cxn modelId="{9808DA33-2404-B847-8BA2-F46CA772AF2F}" type="presOf" srcId="{7FB2EEC7-E1CE-CD4B-9B54-8C1000041DB0}" destId="{58BBF680-16D8-7245-96BC-B7CD50AC08CE}" srcOrd="0" destOrd="8" presId="urn:microsoft.com/office/officeart/2005/8/layout/vList2"/>
    <dgm:cxn modelId="{F4CB8735-5D8C-8840-88FF-7513C5796703}" srcId="{CAC02534-B648-4F4C-A01F-3E43B7393708}" destId="{5158596E-69C8-2140-B463-75185E66B43D}" srcOrd="2" destOrd="0" parTransId="{5B92A6D1-E276-E94B-B4B3-2F5A0113F9F2}" sibTransId="{582360B4-A021-BB4C-9754-69684BA3E99A}"/>
    <dgm:cxn modelId="{3BC2FC45-D8D5-194C-825E-944FA79AEB01}" type="presOf" srcId="{F55E9526-C3FC-CC4E-9F98-C29700C3814C}" destId="{2F4608C0-9D53-F14B-85BD-F72BAEFD9AE8}" srcOrd="0" destOrd="0" presId="urn:microsoft.com/office/officeart/2005/8/layout/vList2"/>
    <dgm:cxn modelId="{6DBDBC4C-A62B-7A4E-8924-E8087EE5FDBE}" type="presOf" srcId="{3AEA12C2-91E7-E64A-9D83-01838F912BDA}" destId="{58BBF680-16D8-7245-96BC-B7CD50AC08CE}" srcOrd="0" destOrd="4" presId="urn:microsoft.com/office/officeart/2005/8/layout/vList2"/>
    <dgm:cxn modelId="{07E41E50-3613-EB4F-9385-52641881B532}" type="presOf" srcId="{DF6D1944-4DBF-0048-8BB8-782995B287F5}" destId="{94920B51-4A3A-9543-9BA6-1D3D951C53EF}" srcOrd="0" destOrd="1" presId="urn:microsoft.com/office/officeart/2005/8/layout/vList2"/>
    <dgm:cxn modelId="{AC574B51-CF70-4740-9182-5637AEE6311A}" srcId="{CAC02534-B648-4F4C-A01F-3E43B7393708}" destId="{033CC555-98BD-0C41-975B-7E4F79ACBB07}" srcOrd="11" destOrd="0" parTransId="{A6DB4C16-9D60-ED49-A2D3-763562C197ED}" sibTransId="{4B8F1819-1FD3-A04D-BD62-680DF3B841DD}"/>
    <dgm:cxn modelId="{88653454-EEFC-384B-8D2D-BA6F5088B2EA}" type="presOf" srcId="{B4C4C929-77C0-6349-AE8C-B62E251A20ED}" destId="{58BBF680-16D8-7245-96BC-B7CD50AC08CE}" srcOrd="0" destOrd="0" presId="urn:microsoft.com/office/officeart/2005/8/layout/vList2"/>
    <dgm:cxn modelId="{F4FA9657-389B-0C42-93F9-8E86A52D5767}" srcId="{F55E9526-C3FC-CC4E-9F98-C29700C3814C}" destId="{AB5CDAB9-1EA0-954E-A565-BAD338F53E53}" srcOrd="1" destOrd="0" parTransId="{3C5262B2-8FE9-4945-ADE5-4CFD38F3E852}" sibTransId="{A512207A-4442-284F-A805-FCA50900E6FA}"/>
    <dgm:cxn modelId="{89ED6958-BB34-5740-A6B2-BE656D5C12D8}" srcId="{F55E9526-C3FC-CC4E-9F98-C29700C3814C}" destId="{CAC02534-B648-4F4C-A01F-3E43B7393708}" srcOrd="0" destOrd="0" parTransId="{22C32FEA-A7DA-2848-8A72-5ACC2B0FD411}" sibTransId="{9942DC47-0A3F-D24B-B7F1-362102235BF2}"/>
    <dgm:cxn modelId="{11E0AD61-22E3-C142-A71B-4CEADC8AFC6B}" srcId="{CAC02534-B648-4F4C-A01F-3E43B7393708}" destId="{7FB2EEC7-E1CE-CD4B-9B54-8C1000041DB0}" srcOrd="8" destOrd="0" parTransId="{4FDDFF98-0C92-514B-918C-BF1F917CB7B3}" sibTransId="{CC948737-23C0-724C-BE91-885E3C22D530}"/>
    <dgm:cxn modelId="{BC6F1366-42D4-0147-85DD-E76083DA3B6B}" srcId="{AB5CDAB9-1EA0-954E-A565-BAD338F53E53}" destId="{007F4ADA-E70B-7344-987E-01C78EA21A93}" srcOrd="0" destOrd="0" parTransId="{92EFB977-A5AB-F747-9309-DC676A733642}" sibTransId="{696B0ACA-A25C-1C48-8D37-84A784EAD6D5}"/>
    <dgm:cxn modelId="{E112566A-5DF1-5147-963B-796C30D48B30}" srcId="{AB5CDAB9-1EA0-954E-A565-BAD338F53E53}" destId="{DC950FD9-1286-964C-9651-F221C4B7873C}" srcOrd="2" destOrd="0" parTransId="{9718B6B1-1ACE-994D-92BA-F6DBB9281312}" sibTransId="{D5CD1856-236F-9246-9E7A-7F89AF64D5AA}"/>
    <dgm:cxn modelId="{D8EAB37A-C915-354F-AA4A-39BE58B41521}" type="presOf" srcId="{743E2A81-390B-4944-B4E1-4C8CC6F06529}" destId="{58BBF680-16D8-7245-96BC-B7CD50AC08CE}" srcOrd="0" destOrd="12" presId="urn:microsoft.com/office/officeart/2005/8/layout/vList2"/>
    <dgm:cxn modelId="{F662AA7D-E3BF-274B-875E-7427B48AE5CB}" type="presOf" srcId="{B5618F81-C9A0-DF47-A0C1-EE5D6B6FCCAD}" destId="{58BBF680-16D8-7245-96BC-B7CD50AC08CE}" srcOrd="0" destOrd="10" presId="urn:microsoft.com/office/officeart/2005/8/layout/vList2"/>
    <dgm:cxn modelId="{E7BF9A7E-C483-7D45-A7EA-50E104F48B13}" type="presOf" srcId="{03F103BC-911B-8146-A188-7E2BF84559A7}" destId="{58BBF680-16D8-7245-96BC-B7CD50AC08CE}" srcOrd="0" destOrd="6" presId="urn:microsoft.com/office/officeart/2005/8/layout/vList2"/>
    <dgm:cxn modelId="{16562781-8CE4-F24B-B8A6-78FB69EAFABD}" type="presOf" srcId="{30ECC620-A3D7-0A47-8A43-1F7D2A3EC638}" destId="{58BBF680-16D8-7245-96BC-B7CD50AC08CE}" srcOrd="0" destOrd="9" presId="urn:microsoft.com/office/officeart/2005/8/layout/vList2"/>
    <dgm:cxn modelId="{AD946386-8175-E740-B6F2-B7942D3BDF84}" srcId="{CAC02534-B648-4F4C-A01F-3E43B7393708}" destId="{B4C4C929-77C0-6349-AE8C-B62E251A20ED}" srcOrd="0" destOrd="0" parTransId="{158C3BD8-1BA1-E84B-A52A-13F7EDC4097C}" sibTransId="{6FF34104-670A-714D-B9FF-A8DF9955A9BA}"/>
    <dgm:cxn modelId="{5909CB88-30DD-AA4B-82D4-6B69D619FAC8}" srcId="{CAC02534-B648-4F4C-A01F-3E43B7393708}" destId="{EED6B214-B8CD-214A-B123-36E77ABB88CB}" srcOrd="1" destOrd="0" parTransId="{DF6C8DE8-386F-DA4A-961F-B53DC0C28EFE}" sibTransId="{444F62C7-F478-064D-9C4A-C3942DD077B3}"/>
    <dgm:cxn modelId="{CAA02193-960D-F740-A7F8-FB6E4D3A80A4}" srcId="{CAC02534-B648-4F4C-A01F-3E43B7393708}" destId="{6BFBF0D5-48BA-8C4E-9EED-C58FB5109853}" srcOrd="3" destOrd="0" parTransId="{43DE481F-4CD6-EC4C-AD06-119FB9E97BA2}" sibTransId="{BD0901D7-E13A-504B-B12F-730AC1AEE2CF}"/>
    <dgm:cxn modelId="{30565293-0916-9F40-9733-D13A3C29D1D3}" srcId="{CAC02534-B648-4F4C-A01F-3E43B7393708}" destId="{B5618F81-C9A0-DF47-A0C1-EE5D6B6FCCAD}" srcOrd="10" destOrd="0" parTransId="{B4275F8D-B606-C544-8940-C454BA5042D0}" sibTransId="{AE615C6E-CDAF-C347-9E89-82899DD2C51B}"/>
    <dgm:cxn modelId="{9B4A099B-731D-CD46-90AB-0738DC5C7D7A}" type="presOf" srcId="{BA12F631-8713-F049-A9C9-F6CBC453C80E}" destId="{58BBF680-16D8-7245-96BC-B7CD50AC08CE}" srcOrd="0" destOrd="7" presId="urn:microsoft.com/office/officeart/2005/8/layout/vList2"/>
    <dgm:cxn modelId="{46BB489F-E506-274D-981F-1E39EECF0E24}" srcId="{CAC02534-B648-4F4C-A01F-3E43B7393708}" destId="{07B37794-C670-B649-B99F-38AE3300BE6D}" srcOrd="5" destOrd="0" parTransId="{49DBDA01-EB17-A84A-A19D-698F0A22E758}" sibTransId="{28249788-F094-5643-92D0-26DA2D4648C7}"/>
    <dgm:cxn modelId="{E36C88B2-2261-0F44-B7D2-6F1E0FFB766C}" type="presOf" srcId="{EED6B214-B8CD-214A-B123-36E77ABB88CB}" destId="{58BBF680-16D8-7245-96BC-B7CD50AC08CE}" srcOrd="0" destOrd="1" presId="urn:microsoft.com/office/officeart/2005/8/layout/vList2"/>
    <dgm:cxn modelId="{1AF159CA-97BC-FF40-A45D-56CCDD20F34E}" type="presOf" srcId="{033CC555-98BD-0C41-975B-7E4F79ACBB07}" destId="{58BBF680-16D8-7245-96BC-B7CD50AC08CE}" srcOrd="0" destOrd="11" presId="urn:microsoft.com/office/officeart/2005/8/layout/vList2"/>
    <dgm:cxn modelId="{21B491CA-B3BA-034D-B3AA-4DC75DFC9478}" type="presOf" srcId="{AB5CDAB9-1EA0-954E-A565-BAD338F53E53}" destId="{BBF39397-AD62-AB42-A5A8-67251730A052}" srcOrd="0" destOrd="0" presId="urn:microsoft.com/office/officeart/2005/8/layout/vList2"/>
    <dgm:cxn modelId="{CB4946D5-29DF-A24D-8D5A-8521CCFD5194}" srcId="{AB5CDAB9-1EA0-954E-A565-BAD338F53E53}" destId="{6E5175A0-4BA0-5741-AF0F-CF81EC522453}" srcOrd="3" destOrd="0" parTransId="{3AF154B4-3316-6B43-A950-31808C973A5E}" sibTransId="{220F4D78-460F-2E4C-B9E5-918D7E1354F1}"/>
    <dgm:cxn modelId="{416390E6-AF27-474A-BC46-701303468ABF}" type="presOf" srcId="{5158596E-69C8-2140-B463-75185E66B43D}" destId="{58BBF680-16D8-7245-96BC-B7CD50AC08CE}" srcOrd="0" destOrd="2" presId="urn:microsoft.com/office/officeart/2005/8/layout/vList2"/>
    <dgm:cxn modelId="{CE9366EB-9754-CF49-B31B-1B2C1BADEEAB}" type="presOf" srcId="{6E5175A0-4BA0-5741-AF0F-CF81EC522453}" destId="{94920B51-4A3A-9543-9BA6-1D3D951C53EF}" srcOrd="0" destOrd="3" presId="urn:microsoft.com/office/officeart/2005/8/layout/vList2"/>
    <dgm:cxn modelId="{740311EE-C1F0-A64E-BB2F-A7647E107969}" srcId="{CAC02534-B648-4F4C-A01F-3E43B7393708}" destId="{743E2A81-390B-4944-B4E1-4C8CC6F06529}" srcOrd="12" destOrd="0" parTransId="{C080AB72-071A-CC4C-8C8A-7BF297FF21A6}" sibTransId="{BC98B41E-BE94-B243-8B26-A731BF8DB32F}"/>
    <dgm:cxn modelId="{D10147F7-A9F3-1D48-8A11-485F2F4EBC59}" srcId="{CAC02534-B648-4F4C-A01F-3E43B7393708}" destId="{3AEA12C2-91E7-E64A-9D83-01838F912BDA}" srcOrd="4" destOrd="0" parTransId="{14BC2CA5-7B27-BA42-A3CB-62E8EF3BC9E1}" sibTransId="{5952F08B-C60F-5341-B8C2-51B4D5185A90}"/>
    <dgm:cxn modelId="{126F76F7-EB89-DE41-848D-F056E683102F}" type="presOf" srcId="{6BFBF0D5-48BA-8C4E-9EED-C58FB5109853}" destId="{58BBF680-16D8-7245-96BC-B7CD50AC08CE}" srcOrd="0" destOrd="3" presId="urn:microsoft.com/office/officeart/2005/8/layout/vList2"/>
    <dgm:cxn modelId="{200DBEFC-5965-6541-AAA9-79F7247A0128}" srcId="{CAC02534-B648-4F4C-A01F-3E43B7393708}" destId="{03F103BC-911B-8146-A188-7E2BF84559A7}" srcOrd="6" destOrd="0" parTransId="{0C8C2887-CD9D-2F4E-B719-7A5EBAD80A7B}" sibTransId="{48835F71-9008-5A47-8856-2C684DFD006A}"/>
    <dgm:cxn modelId="{7603B8FD-0FCA-2F47-97C8-1A7EF391747D}" type="presOf" srcId="{07B37794-C670-B649-B99F-38AE3300BE6D}" destId="{58BBF680-16D8-7245-96BC-B7CD50AC08CE}" srcOrd="0" destOrd="5" presId="urn:microsoft.com/office/officeart/2005/8/layout/vList2"/>
    <dgm:cxn modelId="{871154D4-5604-CE4B-8726-035ED9EC4147}" type="presParOf" srcId="{2F4608C0-9D53-F14B-85BD-F72BAEFD9AE8}" destId="{5917E9E7-B880-C244-8124-D7C61588CB5A}" srcOrd="0" destOrd="0" presId="urn:microsoft.com/office/officeart/2005/8/layout/vList2"/>
    <dgm:cxn modelId="{03AB0850-AB62-0143-A780-68C29B78C259}" type="presParOf" srcId="{2F4608C0-9D53-F14B-85BD-F72BAEFD9AE8}" destId="{58BBF680-16D8-7245-96BC-B7CD50AC08CE}" srcOrd="1" destOrd="0" presId="urn:microsoft.com/office/officeart/2005/8/layout/vList2"/>
    <dgm:cxn modelId="{5E325881-BC26-4047-8CBA-D43229A8D5D3}" type="presParOf" srcId="{2F4608C0-9D53-F14B-85BD-F72BAEFD9AE8}" destId="{BBF39397-AD62-AB42-A5A8-67251730A052}" srcOrd="2" destOrd="0" presId="urn:microsoft.com/office/officeart/2005/8/layout/vList2"/>
    <dgm:cxn modelId="{374D5399-3E65-FD46-AEE4-05FBB6CD1D86}" type="presParOf" srcId="{2F4608C0-9D53-F14B-85BD-F72BAEFD9AE8}" destId="{94920B51-4A3A-9543-9BA6-1D3D951C53EF}" srcOrd="3"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1D293B-5149-42D5-9564-87252DB757B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557E6A4-CBB2-46C0-9F5A-9168E362859A}">
      <dgm:prSet/>
      <dgm:spPr/>
      <dgm:t>
        <a:bodyPr/>
        <a:lstStyle/>
        <a:p>
          <a:r>
            <a:rPr lang="tr-TR"/>
            <a:t>Öğrenme ve öğretim ilkeleri doğruluğu bilimsel olarak kabul edilen, bizlere eğitim-öğretim etkinliklerinin amaçlarına ulaşacak şekilde yürütülmesinde kılavuzluk eden öncü fikirlerdir. </a:t>
          </a:r>
          <a:endParaRPr lang="en-US"/>
        </a:p>
      </dgm:t>
    </dgm:pt>
    <dgm:pt modelId="{FC453180-CA21-4044-B054-F8B7B83D7AE7}" type="parTrans" cxnId="{E893B4E7-DDE9-4968-943B-D6D75A1B9A6B}">
      <dgm:prSet/>
      <dgm:spPr/>
      <dgm:t>
        <a:bodyPr/>
        <a:lstStyle/>
        <a:p>
          <a:endParaRPr lang="en-US"/>
        </a:p>
      </dgm:t>
    </dgm:pt>
    <dgm:pt modelId="{2CCFDFD9-4EEE-4C5C-BA37-DE6112688CDC}" type="sibTrans" cxnId="{E893B4E7-DDE9-4968-943B-D6D75A1B9A6B}">
      <dgm:prSet/>
      <dgm:spPr/>
      <dgm:t>
        <a:bodyPr/>
        <a:lstStyle/>
        <a:p>
          <a:endParaRPr lang="en-US"/>
        </a:p>
      </dgm:t>
    </dgm:pt>
    <dgm:pt modelId="{F0C018D7-95A1-4B73-8002-5EDDC49DF6D2}">
      <dgm:prSet/>
      <dgm:spPr/>
      <dgm:t>
        <a:bodyPr/>
        <a:lstStyle/>
        <a:p>
          <a:r>
            <a:rPr lang="tr-TR"/>
            <a:t>Gerek ders kitaplarının yazılmasında gerekse o dersin sınıflarda öğretmenler tarafından işlenmesinde esas alınan genel ilkelerdir.</a:t>
          </a:r>
          <a:endParaRPr lang="en-US"/>
        </a:p>
      </dgm:t>
    </dgm:pt>
    <dgm:pt modelId="{73AD809C-151E-401A-8D57-300CFD551155}" type="parTrans" cxnId="{96A909B0-97B7-4995-8E58-DABB74B74458}">
      <dgm:prSet/>
      <dgm:spPr/>
      <dgm:t>
        <a:bodyPr/>
        <a:lstStyle/>
        <a:p>
          <a:endParaRPr lang="en-US"/>
        </a:p>
      </dgm:t>
    </dgm:pt>
    <dgm:pt modelId="{4E98A1CD-21FE-49EA-B6F7-2D16699A331A}" type="sibTrans" cxnId="{96A909B0-97B7-4995-8E58-DABB74B74458}">
      <dgm:prSet/>
      <dgm:spPr/>
      <dgm:t>
        <a:bodyPr/>
        <a:lstStyle/>
        <a:p>
          <a:endParaRPr lang="en-US"/>
        </a:p>
      </dgm:t>
    </dgm:pt>
    <dgm:pt modelId="{C206E4FD-064E-47B2-B628-39294BA23127}">
      <dgm:prSet/>
      <dgm:spPr/>
      <dgm:t>
        <a:bodyPr/>
        <a:lstStyle/>
        <a:p>
          <a:r>
            <a:rPr lang="tr-TR" dirty="0"/>
            <a:t>Eğitimin başarısı büyük ölçüde öğretmenlerin bu ilkeleri anlama ve uygulamasına bağlı bulunmaktadır. </a:t>
          </a:r>
          <a:endParaRPr lang="en-US" dirty="0"/>
        </a:p>
      </dgm:t>
    </dgm:pt>
    <dgm:pt modelId="{C9343E6A-DD31-4F23-9F61-F159CEBD0426}" type="parTrans" cxnId="{AFBF54FD-F40B-4251-9B94-69978779F7B4}">
      <dgm:prSet/>
      <dgm:spPr/>
      <dgm:t>
        <a:bodyPr/>
        <a:lstStyle/>
        <a:p>
          <a:endParaRPr lang="en-US"/>
        </a:p>
      </dgm:t>
    </dgm:pt>
    <dgm:pt modelId="{F9D9E7A9-9656-432A-A890-B750052903ED}" type="sibTrans" cxnId="{AFBF54FD-F40B-4251-9B94-69978779F7B4}">
      <dgm:prSet/>
      <dgm:spPr/>
      <dgm:t>
        <a:bodyPr/>
        <a:lstStyle/>
        <a:p>
          <a:endParaRPr lang="en-US"/>
        </a:p>
      </dgm:t>
    </dgm:pt>
    <dgm:pt modelId="{D7E8B3A7-E985-4F77-983E-AD6E239771D7}" type="pres">
      <dgm:prSet presAssocID="{541D293B-5149-42D5-9564-87252DB757B9}" presName="root" presStyleCnt="0">
        <dgm:presLayoutVars>
          <dgm:dir/>
          <dgm:resizeHandles val="exact"/>
        </dgm:presLayoutVars>
      </dgm:prSet>
      <dgm:spPr/>
    </dgm:pt>
    <dgm:pt modelId="{417358A1-E280-4CC8-BFF2-1E737CAA428F}" type="pres">
      <dgm:prSet presAssocID="{F557E6A4-CBB2-46C0-9F5A-9168E362859A}" presName="compNode" presStyleCnt="0"/>
      <dgm:spPr/>
    </dgm:pt>
    <dgm:pt modelId="{CA964B76-EC38-4537-BE11-7159A92A221B}" type="pres">
      <dgm:prSet presAssocID="{F557E6A4-CBB2-46C0-9F5A-9168E362859A}" presName="bgRect" presStyleLbl="bgShp" presStyleIdx="0" presStyleCnt="3"/>
      <dgm:spPr/>
    </dgm:pt>
    <dgm:pt modelId="{17E9F2E2-7A14-4B11-A490-5F26A22C61DE}" type="pres">
      <dgm:prSet presAssocID="{F557E6A4-CBB2-46C0-9F5A-9168E362859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taplar"/>
        </a:ext>
      </dgm:extLst>
    </dgm:pt>
    <dgm:pt modelId="{A4D1AADA-8153-4E3B-A33B-AC3AF36D84FA}" type="pres">
      <dgm:prSet presAssocID="{F557E6A4-CBB2-46C0-9F5A-9168E362859A}" presName="spaceRect" presStyleCnt="0"/>
      <dgm:spPr/>
    </dgm:pt>
    <dgm:pt modelId="{F4098A40-75A7-4398-B204-B1DB617B8BF7}" type="pres">
      <dgm:prSet presAssocID="{F557E6A4-CBB2-46C0-9F5A-9168E362859A}" presName="parTx" presStyleLbl="revTx" presStyleIdx="0" presStyleCnt="3">
        <dgm:presLayoutVars>
          <dgm:chMax val="0"/>
          <dgm:chPref val="0"/>
        </dgm:presLayoutVars>
      </dgm:prSet>
      <dgm:spPr/>
    </dgm:pt>
    <dgm:pt modelId="{00EF8896-CDC9-4EC4-BABD-02A95A0ABE50}" type="pres">
      <dgm:prSet presAssocID="{2CCFDFD9-4EEE-4C5C-BA37-DE6112688CDC}" presName="sibTrans" presStyleCnt="0"/>
      <dgm:spPr/>
    </dgm:pt>
    <dgm:pt modelId="{82FD5C21-E748-48D3-81B3-307E053110B9}" type="pres">
      <dgm:prSet presAssocID="{F0C018D7-95A1-4B73-8002-5EDDC49DF6D2}" presName="compNode" presStyleCnt="0"/>
      <dgm:spPr/>
    </dgm:pt>
    <dgm:pt modelId="{CA7AC615-920C-48EF-A026-37888E58228C}" type="pres">
      <dgm:prSet presAssocID="{F0C018D7-95A1-4B73-8002-5EDDC49DF6D2}" presName="bgRect" presStyleLbl="bgShp" presStyleIdx="1" presStyleCnt="3"/>
      <dgm:spPr/>
    </dgm:pt>
    <dgm:pt modelId="{89CC557C-8EAE-4502-9509-FAF98B421766}" type="pres">
      <dgm:prSet presAssocID="{F0C018D7-95A1-4B73-8002-5EDDC49DF6D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ınıf"/>
        </a:ext>
      </dgm:extLst>
    </dgm:pt>
    <dgm:pt modelId="{0034BFE2-107F-4B88-A485-FBC56B50DCD6}" type="pres">
      <dgm:prSet presAssocID="{F0C018D7-95A1-4B73-8002-5EDDC49DF6D2}" presName="spaceRect" presStyleCnt="0"/>
      <dgm:spPr/>
    </dgm:pt>
    <dgm:pt modelId="{39C626B0-851C-462A-8E6B-34EC1F1475EA}" type="pres">
      <dgm:prSet presAssocID="{F0C018D7-95A1-4B73-8002-5EDDC49DF6D2}" presName="parTx" presStyleLbl="revTx" presStyleIdx="1" presStyleCnt="3">
        <dgm:presLayoutVars>
          <dgm:chMax val="0"/>
          <dgm:chPref val="0"/>
        </dgm:presLayoutVars>
      </dgm:prSet>
      <dgm:spPr/>
    </dgm:pt>
    <dgm:pt modelId="{2252B9DE-FCC5-44C3-BBE5-92B012FAB954}" type="pres">
      <dgm:prSet presAssocID="{4E98A1CD-21FE-49EA-B6F7-2D16699A331A}" presName="sibTrans" presStyleCnt="0"/>
      <dgm:spPr/>
    </dgm:pt>
    <dgm:pt modelId="{9648BE64-0B21-4754-A7D2-CEC39146FC71}" type="pres">
      <dgm:prSet presAssocID="{C206E4FD-064E-47B2-B628-39294BA23127}" presName="compNode" presStyleCnt="0"/>
      <dgm:spPr/>
    </dgm:pt>
    <dgm:pt modelId="{C619BB84-ECD5-490F-B01C-5946DF81BE57}" type="pres">
      <dgm:prSet presAssocID="{C206E4FD-064E-47B2-B628-39294BA23127}" presName="bgRect" presStyleLbl="bgShp" presStyleIdx="2" presStyleCnt="3"/>
      <dgm:spPr/>
    </dgm:pt>
    <dgm:pt modelId="{2563CB54-49A3-4957-8A28-4A76B77BD67B}" type="pres">
      <dgm:prSet presAssocID="{C206E4FD-064E-47B2-B628-39294BA2312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ğlı değil"/>
        </a:ext>
      </dgm:extLst>
    </dgm:pt>
    <dgm:pt modelId="{10243929-00F0-4C15-868E-59F6648E63AB}" type="pres">
      <dgm:prSet presAssocID="{C206E4FD-064E-47B2-B628-39294BA23127}" presName="spaceRect" presStyleCnt="0"/>
      <dgm:spPr/>
    </dgm:pt>
    <dgm:pt modelId="{18DF362E-32C6-4D8E-8397-8C7B70FFF987}" type="pres">
      <dgm:prSet presAssocID="{C206E4FD-064E-47B2-B628-39294BA23127}" presName="parTx" presStyleLbl="revTx" presStyleIdx="2" presStyleCnt="3">
        <dgm:presLayoutVars>
          <dgm:chMax val="0"/>
          <dgm:chPref val="0"/>
        </dgm:presLayoutVars>
      </dgm:prSet>
      <dgm:spPr/>
    </dgm:pt>
  </dgm:ptLst>
  <dgm:cxnLst>
    <dgm:cxn modelId="{7406B521-2F0E-4788-9E72-3AF451565102}" type="presOf" srcId="{C206E4FD-064E-47B2-B628-39294BA23127}" destId="{18DF362E-32C6-4D8E-8397-8C7B70FFF987}" srcOrd="0" destOrd="0" presId="urn:microsoft.com/office/officeart/2018/2/layout/IconVerticalSolidList"/>
    <dgm:cxn modelId="{2BA75448-56CB-4C51-BE1A-BB2B37262024}" type="presOf" srcId="{F0C018D7-95A1-4B73-8002-5EDDC49DF6D2}" destId="{39C626B0-851C-462A-8E6B-34EC1F1475EA}" srcOrd="0" destOrd="0" presId="urn:microsoft.com/office/officeart/2018/2/layout/IconVerticalSolidList"/>
    <dgm:cxn modelId="{545B2356-135B-46A2-80AB-377D38356541}" type="presOf" srcId="{541D293B-5149-42D5-9564-87252DB757B9}" destId="{D7E8B3A7-E985-4F77-983E-AD6E239771D7}" srcOrd="0" destOrd="0" presId="urn:microsoft.com/office/officeart/2018/2/layout/IconVerticalSolidList"/>
    <dgm:cxn modelId="{3F05B279-5F05-4504-B894-6A7EFE90BC78}" type="presOf" srcId="{F557E6A4-CBB2-46C0-9F5A-9168E362859A}" destId="{F4098A40-75A7-4398-B204-B1DB617B8BF7}" srcOrd="0" destOrd="0" presId="urn:microsoft.com/office/officeart/2018/2/layout/IconVerticalSolidList"/>
    <dgm:cxn modelId="{96A909B0-97B7-4995-8E58-DABB74B74458}" srcId="{541D293B-5149-42D5-9564-87252DB757B9}" destId="{F0C018D7-95A1-4B73-8002-5EDDC49DF6D2}" srcOrd="1" destOrd="0" parTransId="{73AD809C-151E-401A-8D57-300CFD551155}" sibTransId="{4E98A1CD-21FE-49EA-B6F7-2D16699A331A}"/>
    <dgm:cxn modelId="{E893B4E7-DDE9-4968-943B-D6D75A1B9A6B}" srcId="{541D293B-5149-42D5-9564-87252DB757B9}" destId="{F557E6A4-CBB2-46C0-9F5A-9168E362859A}" srcOrd="0" destOrd="0" parTransId="{FC453180-CA21-4044-B054-F8B7B83D7AE7}" sibTransId="{2CCFDFD9-4EEE-4C5C-BA37-DE6112688CDC}"/>
    <dgm:cxn modelId="{AFBF54FD-F40B-4251-9B94-69978779F7B4}" srcId="{541D293B-5149-42D5-9564-87252DB757B9}" destId="{C206E4FD-064E-47B2-B628-39294BA23127}" srcOrd="2" destOrd="0" parTransId="{C9343E6A-DD31-4F23-9F61-F159CEBD0426}" sibTransId="{F9D9E7A9-9656-432A-A890-B750052903ED}"/>
    <dgm:cxn modelId="{E0516739-92ED-41E1-ADDD-1F8265A7501C}" type="presParOf" srcId="{D7E8B3A7-E985-4F77-983E-AD6E239771D7}" destId="{417358A1-E280-4CC8-BFF2-1E737CAA428F}" srcOrd="0" destOrd="0" presId="urn:microsoft.com/office/officeart/2018/2/layout/IconVerticalSolidList"/>
    <dgm:cxn modelId="{529A3B28-85FD-4041-9A09-1983B1B333D1}" type="presParOf" srcId="{417358A1-E280-4CC8-BFF2-1E737CAA428F}" destId="{CA964B76-EC38-4537-BE11-7159A92A221B}" srcOrd="0" destOrd="0" presId="urn:microsoft.com/office/officeart/2018/2/layout/IconVerticalSolidList"/>
    <dgm:cxn modelId="{1845045D-EFCC-4EC8-816F-F35A3CCB6270}" type="presParOf" srcId="{417358A1-E280-4CC8-BFF2-1E737CAA428F}" destId="{17E9F2E2-7A14-4B11-A490-5F26A22C61DE}" srcOrd="1" destOrd="0" presId="urn:microsoft.com/office/officeart/2018/2/layout/IconVerticalSolidList"/>
    <dgm:cxn modelId="{51DD51B4-092C-49CF-A865-BB8BF2C8862F}" type="presParOf" srcId="{417358A1-E280-4CC8-BFF2-1E737CAA428F}" destId="{A4D1AADA-8153-4E3B-A33B-AC3AF36D84FA}" srcOrd="2" destOrd="0" presId="urn:microsoft.com/office/officeart/2018/2/layout/IconVerticalSolidList"/>
    <dgm:cxn modelId="{4BFCC4DE-0A6A-4B85-97DB-7044D95C6C61}" type="presParOf" srcId="{417358A1-E280-4CC8-BFF2-1E737CAA428F}" destId="{F4098A40-75A7-4398-B204-B1DB617B8BF7}" srcOrd="3" destOrd="0" presId="urn:microsoft.com/office/officeart/2018/2/layout/IconVerticalSolidList"/>
    <dgm:cxn modelId="{C97FD1C7-FF17-4066-8832-848A1EF5DD88}" type="presParOf" srcId="{D7E8B3A7-E985-4F77-983E-AD6E239771D7}" destId="{00EF8896-CDC9-4EC4-BABD-02A95A0ABE50}" srcOrd="1" destOrd="0" presId="urn:microsoft.com/office/officeart/2018/2/layout/IconVerticalSolidList"/>
    <dgm:cxn modelId="{56302AB6-CDA0-4846-B706-1E374AA21CC7}" type="presParOf" srcId="{D7E8B3A7-E985-4F77-983E-AD6E239771D7}" destId="{82FD5C21-E748-48D3-81B3-307E053110B9}" srcOrd="2" destOrd="0" presId="urn:microsoft.com/office/officeart/2018/2/layout/IconVerticalSolidList"/>
    <dgm:cxn modelId="{F2921466-CA37-461C-A033-482C8B71AF1C}" type="presParOf" srcId="{82FD5C21-E748-48D3-81B3-307E053110B9}" destId="{CA7AC615-920C-48EF-A026-37888E58228C}" srcOrd="0" destOrd="0" presId="urn:microsoft.com/office/officeart/2018/2/layout/IconVerticalSolidList"/>
    <dgm:cxn modelId="{6752D774-2F3E-4811-91B8-FE020579BF4C}" type="presParOf" srcId="{82FD5C21-E748-48D3-81B3-307E053110B9}" destId="{89CC557C-8EAE-4502-9509-FAF98B421766}" srcOrd="1" destOrd="0" presId="urn:microsoft.com/office/officeart/2018/2/layout/IconVerticalSolidList"/>
    <dgm:cxn modelId="{D8FF8BD0-DFC8-4713-98D1-E635FDF85212}" type="presParOf" srcId="{82FD5C21-E748-48D3-81B3-307E053110B9}" destId="{0034BFE2-107F-4B88-A485-FBC56B50DCD6}" srcOrd="2" destOrd="0" presId="urn:microsoft.com/office/officeart/2018/2/layout/IconVerticalSolidList"/>
    <dgm:cxn modelId="{69B61FEA-6CB5-4DCE-A53F-26E7E35988CE}" type="presParOf" srcId="{82FD5C21-E748-48D3-81B3-307E053110B9}" destId="{39C626B0-851C-462A-8E6B-34EC1F1475EA}" srcOrd="3" destOrd="0" presId="urn:microsoft.com/office/officeart/2018/2/layout/IconVerticalSolidList"/>
    <dgm:cxn modelId="{DDDB7B91-6185-4740-A497-2D28B0E79659}" type="presParOf" srcId="{D7E8B3A7-E985-4F77-983E-AD6E239771D7}" destId="{2252B9DE-FCC5-44C3-BBE5-92B012FAB954}" srcOrd="3" destOrd="0" presId="urn:microsoft.com/office/officeart/2018/2/layout/IconVerticalSolidList"/>
    <dgm:cxn modelId="{B94384AB-65EC-4C56-99A9-7995AFCC7197}" type="presParOf" srcId="{D7E8B3A7-E985-4F77-983E-AD6E239771D7}" destId="{9648BE64-0B21-4754-A7D2-CEC39146FC71}" srcOrd="4" destOrd="0" presId="urn:microsoft.com/office/officeart/2018/2/layout/IconVerticalSolidList"/>
    <dgm:cxn modelId="{6F6D0237-9579-41C5-AE2B-241DA65A361F}" type="presParOf" srcId="{9648BE64-0B21-4754-A7D2-CEC39146FC71}" destId="{C619BB84-ECD5-490F-B01C-5946DF81BE57}" srcOrd="0" destOrd="0" presId="urn:microsoft.com/office/officeart/2018/2/layout/IconVerticalSolidList"/>
    <dgm:cxn modelId="{32A82810-7361-40EC-A043-5EE2F8FED591}" type="presParOf" srcId="{9648BE64-0B21-4754-A7D2-CEC39146FC71}" destId="{2563CB54-49A3-4957-8A28-4A76B77BD67B}" srcOrd="1" destOrd="0" presId="urn:microsoft.com/office/officeart/2018/2/layout/IconVerticalSolidList"/>
    <dgm:cxn modelId="{1B10D240-B3D3-48DD-ABB6-80F6E706B8F2}" type="presParOf" srcId="{9648BE64-0B21-4754-A7D2-CEC39146FC71}" destId="{10243929-00F0-4C15-868E-59F6648E63AB}" srcOrd="2" destOrd="0" presId="urn:microsoft.com/office/officeart/2018/2/layout/IconVerticalSolidList"/>
    <dgm:cxn modelId="{07DB6BEA-B9EC-4E44-9B63-556B103F48EE}" type="presParOf" srcId="{9648BE64-0B21-4754-A7D2-CEC39146FC71}" destId="{18DF362E-32C6-4D8E-8397-8C7B70FFF98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8CBCFC-3BC0-46BE-A469-B3DEF04465F6}"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3D6F42AB-561F-4131-9043-0758A049A6F1}">
      <dgm:prSet/>
      <dgm:spPr/>
      <dgm:t>
        <a:bodyPr/>
        <a:lstStyle/>
        <a:p>
          <a:pPr>
            <a:defRPr cap="all"/>
          </a:pPr>
          <a:r>
            <a:rPr lang="tr-TR"/>
            <a:t>Genel Öğretim İlkeleri</a:t>
          </a:r>
          <a:endParaRPr lang="en-US"/>
        </a:p>
      </dgm:t>
    </dgm:pt>
    <dgm:pt modelId="{FD9FB90E-BDE2-4A1F-8D53-CA9A279AEA2E}" type="parTrans" cxnId="{EC2C1260-60E5-4AB4-9286-8B346A4ED560}">
      <dgm:prSet/>
      <dgm:spPr/>
      <dgm:t>
        <a:bodyPr/>
        <a:lstStyle/>
        <a:p>
          <a:endParaRPr lang="en-US"/>
        </a:p>
      </dgm:t>
    </dgm:pt>
    <dgm:pt modelId="{9A6F917B-6B46-4379-8159-DF4A035D80EB}" type="sibTrans" cxnId="{EC2C1260-60E5-4AB4-9286-8B346A4ED560}">
      <dgm:prSet/>
      <dgm:spPr/>
      <dgm:t>
        <a:bodyPr/>
        <a:lstStyle/>
        <a:p>
          <a:endParaRPr lang="en-US"/>
        </a:p>
      </dgm:t>
    </dgm:pt>
    <dgm:pt modelId="{DF9405D4-1CF1-4D26-8D70-F0200D966F8C}">
      <dgm:prSet/>
      <dgm:spPr/>
      <dgm:t>
        <a:bodyPr/>
        <a:lstStyle/>
        <a:p>
          <a:pPr>
            <a:defRPr cap="all"/>
          </a:pPr>
          <a:r>
            <a:rPr lang="tr-TR" dirty="0"/>
            <a:t>Yaklaşımların Öğretim İlkeleri</a:t>
          </a:r>
          <a:endParaRPr lang="en-US" dirty="0"/>
        </a:p>
      </dgm:t>
    </dgm:pt>
    <dgm:pt modelId="{370888FC-4F21-46B5-939B-4580852DF612}" type="parTrans" cxnId="{E8453460-FD8F-4E40-8250-CB8828825FC0}">
      <dgm:prSet/>
      <dgm:spPr/>
      <dgm:t>
        <a:bodyPr/>
        <a:lstStyle/>
        <a:p>
          <a:endParaRPr lang="en-US"/>
        </a:p>
      </dgm:t>
    </dgm:pt>
    <dgm:pt modelId="{6B9D3404-54E5-436E-B2C7-AE0B32BB63C4}" type="sibTrans" cxnId="{E8453460-FD8F-4E40-8250-CB8828825FC0}">
      <dgm:prSet/>
      <dgm:spPr/>
      <dgm:t>
        <a:bodyPr/>
        <a:lstStyle/>
        <a:p>
          <a:endParaRPr lang="en-US"/>
        </a:p>
      </dgm:t>
    </dgm:pt>
    <dgm:pt modelId="{7E740A5B-482D-4123-AAC0-AAB246A25D35}" type="pres">
      <dgm:prSet presAssocID="{078CBCFC-3BC0-46BE-A469-B3DEF04465F6}" presName="root" presStyleCnt="0">
        <dgm:presLayoutVars>
          <dgm:dir/>
          <dgm:resizeHandles val="exact"/>
        </dgm:presLayoutVars>
      </dgm:prSet>
      <dgm:spPr/>
    </dgm:pt>
    <dgm:pt modelId="{B17D09E3-53E9-47A4-8343-432B3A400EE9}" type="pres">
      <dgm:prSet presAssocID="{3D6F42AB-561F-4131-9043-0758A049A6F1}" presName="compNode" presStyleCnt="0"/>
      <dgm:spPr/>
    </dgm:pt>
    <dgm:pt modelId="{3BFFCC44-5CFA-4FD3-A22A-9911DA0CECE1}" type="pres">
      <dgm:prSet presAssocID="{3D6F42AB-561F-4131-9043-0758A049A6F1}" presName="iconBgRect" presStyleLbl="bgShp" presStyleIdx="0" presStyleCnt="2"/>
      <dgm:spPr/>
    </dgm:pt>
    <dgm:pt modelId="{6B4560D7-916D-445F-BB6D-9E6303EA3954}" type="pres">
      <dgm:prSet presAssocID="{3D6F42AB-561F-4131-9043-0758A049A6F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Öğretmen"/>
        </a:ext>
      </dgm:extLst>
    </dgm:pt>
    <dgm:pt modelId="{5350BBBC-4C1C-4629-9992-D18A87ADBEE9}" type="pres">
      <dgm:prSet presAssocID="{3D6F42AB-561F-4131-9043-0758A049A6F1}" presName="spaceRect" presStyleCnt="0"/>
      <dgm:spPr/>
    </dgm:pt>
    <dgm:pt modelId="{AD565970-0FA3-4772-86FE-A2F179321CD7}" type="pres">
      <dgm:prSet presAssocID="{3D6F42AB-561F-4131-9043-0758A049A6F1}" presName="textRect" presStyleLbl="revTx" presStyleIdx="0" presStyleCnt="2">
        <dgm:presLayoutVars>
          <dgm:chMax val="1"/>
          <dgm:chPref val="1"/>
        </dgm:presLayoutVars>
      </dgm:prSet>
      <dgm:spPr/>
    </dgm:pt>
    <dgm:pt modelId="{330CAC25-F67D-4149-9B51-FF81092B74D0}" type="pres">
      <dgm:prSet presAssocID="{9A6F917B-6B46-4379-8159-DF4A035D80EB}" presName="sibTrans" presStyleCnt="0"/>
      <dgm:spPr/>
    </dgm:pt>
    <dgm:pt modelId="{7327ACFE-285B-4ADD-A494-CBCF9FD9CF8B}" type="pres">
      <dgm:prSet presAssocID="{DF9405D4-1CF1-4D26-8D70-F0200D966F8C}" presName="compNode" presStyleCnt="0"/>
      <dgm:spPr/>
    </dgm:pt>
    <dgm:pt modelId="{5551A3D1-0470-4A94-8903-58980F03E9B1}" type="pres">
      <dgm:prSet presAssocID="{DF9405D4-1CF1-4D26-8D70-F0200D966F8C}" presName="iconBgRect" presStyleLbl="bgShp" presStyleIdx="1" presStyleCnt="2"/>
      <dgm:spPr/>
    </dgm:pt>
    <dgm:pt modelId="{91A72E49-EAAA-4356-AEC7-40CBE358F66C}" type="pres">
      <dgm:prSet presAssocID="{DF9405D4-1CF1-4D26-8D70-F0200D966F8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taplar"/>
        </a:ext>
      </dgm:extLst>
    </dgm:pt>
    <dgm:pt modelId="{50FAC7F2-B7AA-425D-A812-9D563DA390F5}" type="pres">
      <dgm:prSet presAssocID="{DF9405D4-1CF1-4D26-8D70-F0200D966F8C}" presName="spaceRect" presStyleCnt="0"/>
      <dgm:spPr/>
    </dgm:pt>
    <dgm:pt modelId="{47FBE041-5BED-491E-B46B-87FA15AFB7DD}" type="pres">
      <dgm:prSet presAssocID="{DF9405D4-1CF1-4D26-8D70-F0200D966F8C}" presName="textRect" presStyleLbl="revTx" presStyleIdx="1" presStyleCnt="2">
        <dgm:presLayoutVars>
          <dgm:chMax val="1"/>
          <dgm:chPref val="1"/>
        </dgm:presLayoutVars>
      </dgm:prSet>
      <dgm:spPr/>
    </dgm:pt>
  </dgm:ptLst>
  <dgm:cxnLst>
    <dgm:cxn modelId="{737EE341-0855-408D-9564-D08DDF2CD125}" type="presOf" srcId="{3D6F42AB-561F-4131-9043-0758A049A6F1}" destId="{AD565970-0FA3-4772-86FE-A2F179321CD7}" srcOrd="0" destOrd="0" presId="urn:microsoft.com/office/officeart/2018/5/layout/IconCircleLabelList"/>
    <dgm:cxn modelId="{4B394349-7EE9-420F-92AA-A2BCD41ADDF0}" type="presOf" srcId="{DF9405D4-1CF1-4D26-8D70-F0200D966F8C}" destId="{47FBE041-5BED-491E-B46B-87FA15AFB7DD}" srcOrd="0" destOrd="0" presId="urn:microsoft.com/office/officeart/2018/5/layout/IconCircleLabelList"/>
    <dgm:cxn modelId="{EC2C1260-60E5-4AB4-9286-8B346A4ED560}" srcId="{078CBCFC-3BC0-46BE-A469-B3DEF04465F6}" destId="{3D6F42AB-561F-4131-9043-0758A049A6F1}" srcOrd="0" destOrd="0" parTransId="{FD9FB90E-BDE2-4A1F-8D53-CA9A279AEA2E}" sibTransId="{9A6F917B-6B46-4379-8159-DF4A035D80EB}"/>
    <dgm:cxn modelId="{E8453460-FD8F-4E40-8250-CB8828825FC0}" srcId="{078CBCFC-3BC0-46BE-A469-B3DEF04465F6}" destId="{DF9405D4-1CF1-4D26-8D70-F0200D966F8C}" srcOrd="1" destOrd="0" parTransId="{370888FC-4F21-46B5-939B-4580852DF612}" sibTransId="{6B9D3404-54E5-436E-B2C7-AE0B32BB63C4}"/>
    <dgm:cxn modelId="{72CA6796-81D2-4384-9C27-C6F4483057FF}" type="presOf" srcId="{078CBCFC-3BC0-46BE-A469-B3DEF04465F6}" destId="{7E740A5B-482D-4123-AAC0-AAB246A25D35}" srcOrd="0" destOrd="0" presId="urn:microsoft.com/office/officeart/2018/5/layout/IconCircleLabelList"/>
    <dgm:cxn modelId="{C892C69F-3256-43CF-8CC2-7BD2028B5F2F}" type="presParOf" srcId="{7E740A5B-482D-4123-AAC0-AAB246A25D35}" destId="{B17D09E3-53E9-47A4-8343-432B3A400EE9}" srcOrd="0" destOrd="0" presId="urn:microsoft.com/office/officeart/2018/5/layout/IconCircleLabelList"/>
    <dgm:cxn modelId="{B9491DDB-9F65-4219-87A1-CD4BDE366BC1}" type="presParOf" srcId="{B17D09E3-53E9-47A4-8343-432B3A400EE9}" destId="{3BFFCC44-5CFA-4FD3-A22A-9911DA0CECE1}" srcOrd="0" destOrd="0" presId="urn:microsoft.com/office/officeart/2018/5/layout/IconCircleLabelList"/>
    <dgm:cxn modelId="{2F759930-61B9-4BD0-9FC2-5F7DB8DBB1E6}" type="presParOf" srcId="{B17D09E3-53E9-47A4-8343-432B3A400EE9}" destId="{6B4560D7-916D-445F-BB6D-9E6303EA3954}" srcOrd="1" destOrd="0" presId="urn:microsoft.com/office/officeart/2018/5/layout/IconCircleLabelList"/>
    <dgm:cxn modelId="{45AD1782-4205-443B-9029-2EA67F9B7828}" type="presParOf" srcId="{B17D09E3-53E9-47A4-8343-432B3A400EE9}" destId="{5350BBBC-4C1C-4629-9992-D18A87ADBEE9}" srcOrd="2" destOrd="0" presId="urn:microsoft.com/office/officeart/2018/5/layout/IconCircleLabelList"/>
    <dgm:cxn modelId="{A346E54B-82D5-4E3B-9551-9F86A117DEC7}" type="presParOf" srcId="{B17D09E3-53E9-47A4-8343-432B3A400EE9}" destId="{AD565970-0FA3-4772-86FE-A2F179321CD7}" srcOrd="3" destOrd="0" presId="urn:microsoft.com/office/officeart/2018/5/layout/IconCircleLabelList"/>
    <dgm:cxn modelId="{9B5E5090-5827-40BE-8716-4A58FFDCFF8C}" type="presParOf" srcId="{7E740A5B-482D-4123-AAC0-AAB246A25D35}" destId="{330CAC25-F67D-4149-9B51-FF81092B74D0}" srcOrd="1" destOrd="0" presId="urn:microsoft.com/office/officeart/2018/5/layout/IconCircleLabelList"/>
    <dgm:cxn modelId="{0EC9870C-17D1-4314-8512-CC4DB9BA63A8}" type="presParOf" srcId="{7E740A5B-482D-4123-AAC0-AAB246A25D35}" destId="{7327ACFE-285B-4ADD-A494-CBCF9FD9CF8B}" srcOrd="2" destOrd="0" presId="urn:microsoft.com/office/officeart/2018/5/layout/IconCircleLabelList"/>
    <dgm:cxn modelId="{9AD13153-B7D1-493F-8B2F-E76179082BDC}" type="presParOf" srcId="{7327ACFE-285B-4ADD-A494-CBCF9FD9CF8B}" destId="{5551A3D1-0470-4A94-8903-58980F03E9B1}" srcOrd="0" destOrd="0" presId="urn:microsoft.com/office/officeart/2018/5/layout/IconCircleLabelList"/>
    <dgm:cxn modelId="{A7A50E71-5366-45E3-8364-DF45A20C0FC7}" type="presParOf" srcId="{7327ACFE-285B-4ADD-A494-CBCF9FD9CF8B}" destId="{91A72E49-EAAA-4356-AEC7-40CBE358F66C}" srcOrd="1" destOrd="0" presId="urn:microsoft.com/office/officeart/2018/5/layout/IconCircleLabelList"/>
    <dgm:cxn modelId="{4B0D46E3-35EF-479E-A8F2-0E3050116220}" type="presParOf" srcId="{7327ACFE-285B-4ADD-A494-CBCF9FD9CF8B}" destId="{50FAC7F2-B7AA-425D-A812-9D563DA390F5}" srcOrd="2" destOrd="0" presId="urn:microsoft.com/office/officeart/2018/5/layout/IconCircleLabelList"/>
    <dgm:cxn modelId="{EDD4EE22-FBF3-485E-ACD4-F8BC3F1DA717}" type="presParOf" srcId="{7327ACFE-285B-4ADD-A494-CBCF9FD9CF8B}" destId="{47FBE041-5BED-491E-B46B-87FA15AFB7D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65B58C-3633-489B-B20D-B816B47C998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955BAD8A-558D-4EB2-9275-3A6A2D4908E0}">
      <dgm:prSet/>
      <dgm:spPr/>
      <dgm:t>
        <a:bodyPr/>
        <a:lstStyle/>
        <a:p>
          <a:r>
            <a:rPr lang="tr-TR"/>
            <a:t>Öğrenciye Göre Öğretim İlkesi</a:t>
          </a:r>
          <a:endParaRPr lang="en-US"/>
        </a:p>
      </dgm:t>
    </dgm:pt>
    <dgm:pt modelId="{0E1244F5-483E-4982-856F-2FF1CED7A24B}" type="parTrans" cxnId="{D60937D2-9C03-4E23-81AB-BDBACE304351}">
      <dgm:prSet/>
      <dgm:spPr/>
      <dgm:t>
        <a:bodyPr/>
        <a:lstStyle/>
        <a:p>
          <a:endParaRPr lang="en-US"/>
        </a:p>
      </dgm:t>
    </dgm:pt>
    <dgm:pt modelId="{A129A4C5-6796-4B18-A739-2ECF5577E6AC}" type="sibTrans" cxnId="{D60937D2-9C03-4E23-81AB-BDBACE304351}">
      <dgm:prSet/>
      <dgm:spPr/>
      <dgm:t>
        <a:bodyPr/>
        <a:lstStyle/>
        <a:p>
          <a:endParaRPr lang="en-US"/>
        </a:p>
      </dgm:t>
    </dgm:pt>
    <dgm:pt modelId="{8029844D-EDD4-4699-AEFF-8196C89CB7AB}">
      <dgm:prSet/>
      <dgm:spPr/>
      <dgm:t>
        <a:bodyPr/>
        <a:lstStyle/>
        <a:p>
          <a:r>
            <a:rPr lang="tr-TR"/>
            <a:t>Etkin Katılım İlkesi</a:t>
          </a:r>
          <a:endParaRPr lang="en-US"/>
        </a:p>
      </dgm:t>
    </dgm:pt>
    <dgm:pt modelId="{9D9A64DC-A160-4AD7-AF22-CDA3F674893A}" type="parTrans" cxnId="{2CE580DB-D44C-424A-8D38-9770A8377A8F}">
      <dgm:prSet/>
      <dgm:spPr/>
      <dgm:t>
        <a:bodyPr/>
        <a:lstStyle/>
        <a:p>
          <a:endParaRPr lang="en-US"/>
        </a:p>
      </dgm:t>
    </dgm:pt>
    <dgm:pt modelId="{BBA0C87A-FDA4-43C9-AA3F-A64BE9F18AD3}" type="sibTrans" cxnId="{2CE580DB-D44C-424A-8D38-9770A8377A8F}">
      <dgm:prSet/>
      <dgm:spPr/>
      <dgm:t>
        <a:bodyPr/>
        <a:lstStyle/>
        <a:p>
          <a:endParaRPr lang="en-US"/>
        </a:p>
      </dgm:t>
    </dgm:pt>
    <dgm:pt modelId="{691E2F40-4AAD-4730-95FC-3728C3D76EEF}">
      <dgm:prSet/>
      <dgm:spPr/>
      <dgm:t>
        <a:bodyPr/>
        <a:lstStyle/>
        <a:p>
          <a:r>
            <a:rPr lang="tr-TR"/>
            <a:t>Yaşama Yakınlık </a:t>
          </a:r>
          <a:endParaRPr lang="en-US"/>
        </a:p>
      </dgm:t>
    </dgm:pt>
    <dgm:pt modelId="{844B3A8C-3024-4DDB-B5A3-55B7AEB26224}" type="parTrans" cxnId="{3596B3A3-B2BC-4A69-9D13-CF0BFB8ECFFE}">
      <dgm:prSet/>
      <dgm:spPr/>
      <dgm:t>
        <a:bodyPr/>
        <a:lstStyle/>
        <a:p>
          <a:endParaRPr lang="en-US"/>
        </a:p>
      </dgm:t>
    </dgm:pt>
    <dgm:pt modelId="{FABDA3D5-F8F0-4141-9C1C-F6B34F92AE75}" type="sibTrans" cxnId="{3596B3A3-B2BC-4A69-9D13-CF0BFB8ECFFE}">
      <dgm:prSet/>
      <dgm:spPr/>
      <dgm:t>
        <a:bodyPr/>
        <a:lstStyle/>
        <a:p>
          <a:endParaRPr lang="en-US"/>
        </a:p>
      </dgm:t>
    </dgm:pt>
    <dgm:pt modelId="{53B54E9B-55F3-4200-BFE8-D205493CAD51}">
      <dgm:prSet/>
      <dgm:spPr/>
      <dgm:t>
        <a:bodyPr/>
        <a:lstStyle/>
        <a:p>
          <a:r>
            <a:rPr lang="tr-TR"/>
            <a:t>Somuttan Soyuta İlkesi </a:t>
          </a:r>
          <a:endParaRPr lang="en-US"/>
        </a:p>
      </dgm:t>
    </dgm:pt>
    <dgm:pt modelId="{FDE82C16-0A5F-427B-8CF2-696ECF9F7741}" type="parTrans" cxnId="{16F47E27-1FC0-4102-98EF-66972ADCD5CD}">
      <dgm:prSet/>
      <dgm:spPr/>
      <dgm:t>
        <a:bodyPr/>
        <a:lstStyle/>
        <a:p>
          <a:endParaRPr lang="en-US"/>
        </a:p>
      </dgm:t>
    </dgm:pt>
    <dgm:pt modelId="{0C6C675B-57E3-4C3A-A7C1-BBC3675ACEC4}" type="sibTrans" cxnId="{16F47E27-1FC0-4102-98EF-66972ADCD5CD}">
      <dgm:prSet/>
      <dgm:spPr/>
      <dgm:t>
        <a:bodyPr/>
        <a:lstStyle/>
        <a:p>
          <a:endParaRPr lang="en-US"/>
        </a:p>
      </dgm:t>
    </dgm:pt>
    <dgm:pt modelId="{C5BF13C2-FE83-4E62-8C32-808AC5DD0E69}">
      <dgm:prSet/>
      <dgm:spPr/>
      <dgm:t>
        <a:bodyPr/>
        <a:lstStyle/>
        <a:p>
          <a:r>
            <a:rPr lang="tr-TR"/>
            <a:t>Bilinenden Bilinmeyene İlkesi </a:t>
          </a:r>
          <a:endParaRPr lang="en-US"/>
        </a:p>
      </dgm:t>
    </dgm:pt>
    <dgm:pt modelId="{E03233B7-21EE-435C-A1D2-5D8F654E3B3E}" type="parTrans" cxnId="{1D0DDA0A-212D-4563-899E-9F6ECEB76500}">
      <dgm:prSet/>
      <dgm:spPr/>
      <dgm:t>
        <a:bodyPr/>
        <a:lstStyle/>
        <a:p>
          <a:endParaRPr lang="en-US"/>
        </a:p>
      </dgm:t>
    </dgm:pt>
    <dgm:pt modelId="{19654605-7EAE-426F-89A1-5E4DBB8262A2}" type="sibTrans" cxnId="{1D0DDA0A-212D-4563-899E-9F6ECEB76500}">
      <dgm:prSet/>
      <dgm:spPr/>
      <dgm:t>
        <a:bodyPr/>
        <a:lstStyle/>
        <a:p>
          <a:endParaRPr lang="en-US"/>
        </a:p>
      </dgm:t>
    </dgm:pt>
    <dgm:pt modelId="{B46A5BF2-62C1-49BB-A646-B4070480A990}">
      <dgm:prSet/>
      <dgm:spPr/>
      <dgm:t>
        <a:bodyPr/>
        <a:lstStyle/>
        <a:p>
          <a:r>
            <a:rPr lang="tr-TR"/>
            <a:t>Güncellik </a:t>
          </a:r>
          <a:endParaRPr lang="en-US"/>
        </a:p>
      </dgm:t>
    </dgm:pt>
    <dgm:pt modelId="{5CF1E076-97C5-4B1F-B0A2-5E4750E1D0A1}" type="parTrans" cxnId="{ABB76D21-5A9C-4CF9-9332-5809A57E8C6D}">
      <dgm:prSet/>
      <dgm:spPr/>
      <dgm:t>
        <a:bodyPr/>
        <a:lstStyle/>
        <a:p>
          <a:endParaRPr lang="en-US"/>
        </a:p>
      </dgm:t>
    </dgm:pt>
    <dgm:pt modelId="{B9BA3F2A-1E3A-46D6-A7F6-1500098C0B82}" type="sibTrans" cxnId="{ABB76D21-5A9C-4CF9-9332-5809A57E8C6D}">
      <dgm:prSet/>
      <dgm:spPr/>
      <dgm:t>
        <a:bodyPr/>
        <a:lstStyle/>
        <a:p>
          <a:endParaRPr lang="en-US"/>
        </a:p>
      </dgm:t>
    </dgm:pt>
    <dgm:pt modelId="{A6F724F3-7FAF-433D-B606-AE872D5DB2FB}">
      <dgm:prSet/>
      <dgm:spPr/>
      <dgm:t>
        <a:bodyPr/>
        <a:lstStyle/>
        <a:p>
          <a:r>
            <a:rPr lang="tr-TR" dirty="0"/>
            <a:t>Yakından Uzağa İlkesi</a:t>
          </a:r>
          <a:endParaRPr lang="en-US" dirty="0"/>
        </a:p>
      </dgm:t>
    </dgm:pt>
    <dgm:pt modelId="{C2F26072-2990-4BBC-B758-355059FF9A18}" type="parTrans" cxnId="{837362E3-0733-4210-96E3-655ACF3617B8}">
      <dgm:prSet/>
      <dgm:spPr/>
      <dgm:t>
        <a:bodyPr/>
        <a:lstStyle/>
        <a:p>
          <a:endParaRPr lang="en-US"/>
        </a:p>
      </dgm:t>
    </dgm:pt>
    <dgm:pt modelId="{2D2BFF98-888F-4D14-8EE9-558CE83301A5}" type="sibTrans" cxnId="{837362E3-0733-4210-96E3-655ACF3617B8}">
      <dgm:prSet/>
      <dgm:spPr/>
      <dgm:t>
        <a:bodyPr/>
        <a:lstStyle/>
        <a:p>
          <a:endParaRPr lang="en-US"/>
        </a:p>
      </dgm:t>
    </dgm:pt>
    <dgm:pt modelId="{03A40A77-A502-4BE0-9711-8B91A8889535}">
      <dgm:prSet/>
      <dgm:spPr/>
      <dgm:t>
        <a:bodyPr/>
        <a:lstStyle/>
        <a:p>
          <a:r>
            <a:rPr lang="tr-TR"/>
            <a:t>Açıklık İlkesi </a:t>
          </a:r>
          <a:endParaRPr lang="en-US"/>
        </a:p>
      </dgm:t>
    </dgm:pt>
    <dgm:pt modelId="{21B41AD9-EF52-47B6-BB79-82AC0BFD9A3B}" type="parTrans" cxnId="{1A55A2EA-BCDF-42F9-9312-3F6D0A9CEE9E}">
      <dgm:prSet/>
      <dgm:spPr/>
      <dgm:t>
        <a:bodyPr/>
        <a:lstStyle/>
        <a:p>
          <a:endParaRPr lang="en-US"/>
        </a:p>
      </dgm:t>
    </dgm:pt>
    <dgm:pt modelId="{79083726-176B-4F67-A166-60DC7BE6DF69}" type="sibTrans" cxnId="{1A55A2EA-BCDF-42F9-9312-3F6D0A9CEE9E}">
      <dgm:prSet/>
      <dgm:spPr/>
      <dgm:t>
        <a:bodyPr/>
        <a:lstStyle/>
        <a:p>
          <a:endParaRPr lang="en-US"/>
        </a:p>
      </dgm:t>
    </dgm:pt>
    <dgm:pt modelId="{D7E0F591-9856-4536-942C-F5D485A5D934}">
      <dgm:prSet/>
      <dgm:spPr/>
      <dgm:t>
        <a:bodyPr/>
        <a:lstStyle/>
        <a:p>
          <a:r>
            <a:rPr lang="tr-TR"/>
            <a:t>Ekonomiklik İlkesi</a:t>
          </a:r>
          <a:endParaRPr lang="en-US"/>
        </a:p>
      </dgm:t>
    </dgm:pt>
    <dgm:pt modelId="{CFCDD6E6-14E5-4347-B604-306B4F6FB3F9}" type="parTrans" cxnId="{F6D6F412-29A6-4162-80C0-337C4E84AC93}">
      <dgm:prSet/>
      <dgm:spPr/>
      <dgm:t>
        <a:bodyPr/>
        <a:lstStyle/>
        <a:p>
          <a:endParaRPr lang="en-US"/>
        </a:p>
      </dgm:t>
    </dgm:pt>
    <dgm:pt modelId="{BC9E81FB-3209-4AC5-A8FB-436539BB7C7B}" type="sibTrans" cxnId="{F6D6F412-29A6-4162-80C0-337C4E84AC93}">
      <dgm:prSet/>
      <dgm:spPr/>
      <dgm:t>
        <a:bodyPr/>
        <a:lstStyle/>
        <a:p>
          <a:endParaRPr lang="en-US"/>
        </a:p>
      </dgm:t>
    </dgm:pt>
    <dgm:pt modelId="{9E8AF5C2-07AF-40AE-BACC-1954A61F690A}">
      <dgm:prSet/>
      <dgm:spPr/>
      <dgm:t>
        <a:bodyPr/>
        <a:lstStyle/>
        <a:p>
          <a:r>
            <a:rPr lang="tr-TR"/>
            <a:t>Bütünlük İlkesi </a:t>
          </a:r>
          <a:endParaRPr lang="en-US"/>
        </a:p>
      </dgm:t>
    </dgm:pt>
    <dgm:pt modelId="{064D84F5-088B-4DB5-BD9D-3B780A1CE34B}" type="parTrans" cxnId="{D9721480-210F-401D-B206-00A5173387C5}">
      <dgm:prSet/>
      <dgm:spPr/>
      <dgm:t>
        <a:bodyPr/>
        <a:lstStyle/>
        <a:p>
          <a:endParaRPr lang="en-US"/>
        </a:p>
      </dgm:t>
    </dgm:pt>
    <dgm:pt modelId="{99C7ED4D-FEA9-43D4-9943-623D1FB177E3}" type="sibTrans" cxnId="{D9721480-210F-401D-B206-00A5173387C5}">
      <dgm:prSet/>
      <dgm:spPr/>
      <dgm:t>
        <a:bodyPr/>
        <a:lstStyle/>
        <a:p>
          <a:endParaRPr lang="en-US"/>
        </a:p>
      </dgm:t>
    </dgm:pt>
    <dgm:pt modelId="{CA01EA08-4939-495F-AD9D-D87418963C02}">
      <dgm:prSet/>
      <dgm:spPr/>
      <dgm:t>
        <a:bodyPr/>
        <a:lstStyle/>
        <a:p>
          <a:r>
            <a:rPr lang="tr-TR"/>
            <a:t>Sosyallik İlkesi</a:t>
          </a:r>
          <a:endParaRPr lang="en-US"/>
        </a:p>
      </dgm:t>
    </dgm:pt>
    <dgm:pt modelId="{D90346E9-1C13-49B7-9871-7AC419B14AF7}" type="parTrans" cxnId="{26E4150F-076E-406D-A388-E893F4F547EA}">
      <dgm:prSet/>
      <dgm:spPr/>
      <dgm:t>
        <a:bodyPr/>
        <a:lstStyle/>
        <a:p>
          <a:endParaRPr lang="en-US"/>
        </a:p>
      </dgm:t>
    </dgm:pt>
    <dgm:pt modelId="{D111E9BD-221D-440A-90B3-4FA637B37B8F}" type="sibTrans" cxnId="{26E4150F-076E-406D-A388-E893F4F547EA}">
      <dgm:prSet/>
      <dgm:spPr/>
      <dgm:t>
        <a:bodyPr/>
        <a:lstStyle/>
        <a:p>
          <a:endParaRPr lang="en-US"/>
        </a:p>
      </dgm:t>
    </dgm:pt>
    <dgm:pt modelId="{2BB60CCB-14AE-4610-B7CC-7BDBBE67732D}">
      <dgm:prSet/>
      <dgm:spPr/>
      <dgm:t>
        <a:bodyPr/>
        <a:lstStyle/>
        <a:p>
          <a:r>
            <a:rPr lang="tr-TR"/>
            <a:t>Basitten Karmaşığa İlkesi</a:t>
          </a:r>
          <a:endParaRPr lang="en-US"/>
        </a:p>
      </dgm:t>
    </dgm:pt>
    <dgm:pt modelId="{56E07E83-F485-42CD-B989-69E424A4E0E2}" type="parTrans" cxnId="{CABFE9FA-113B-4574-85F6-1CA923BC8532}">
      <dgm:prSet/>
      <dgm:spPr/>
      <dgm:t>
        <a:bodyPr/>
        <a:lstStyle/>
        <a:p>
          <a:endParaRPr lang="en-US"/>
        </a:p>
      </dgm:t>
    </dgm:pt>
    <dgm:pt modelId="{ADA115FE-3D21-44B6-B4B5-EF66D92561E2}" type="sibTrans" cxnId="{CABFE9FA-113B-4574-85F6-1CA923BC8532}">
      <dgm:prSet/>
      <dgm:spPr/>
      <dgm:t>
        <a:bodyPr/>
        <a:lstStyle/>
        <a:p>
          <a:endParaRPr lang="en-US"/>
        </a:p>
      </dgm:t>
    </dgm:pt>
    <dgm:pt modelId="{4C3D78DF-B85B-4F34-9542-E8F2E4996664}">
      <dgm:prSet/>
      <dgm:spPr/>
      <dgm:t>
        <a:bodyPr/>
        <a:lstStyle/>
        <a:p>
          <a:r>
            <a:rPr lang="tr-TR" dirty="0"/>
            <a:t>Tümdengelim İlkesi </a:t>
          </a:r>
          <a:endParaRPr lang="en-US" dirty="0"/>
        </a:p>
      </dgm:t>
    </dgm:pt>
    <dgm:pt modelId="{6A811607-5745-4F8F-B5D2-8F30460BFDDB}" type="parTrans" cxnId="{FF3B08D5-A554-4AA6-AD1E-1C08B7B8326D}">
      <dgm:prSet/>
      <dgm:spPr/>
      <dgm:t>
        <a:bodyPr/>
        <a:lstStyle/>
        <a:p>
          <a:endParaRPr lang="en-US"/>
        </a:p>
      </dgm:t>
    </dgm:pt>
    <dgm:pt modelId="{F39852DB-B69F-479C-9F35-6B34BF1C8737}" type="sibTrans" cxnId="{FF3B08D5-A554-4AA6-AD1E-1C08B7B8326D}">
      <dgm:prSet/>
      <dgm:spPr/>
      <dgm:t>
        <a:bodyPr/>
        <a:lstStyle/>
        <a:p>
          <a:endParaRPr lang="en-US"/>
        </a:p>
      </dgm:t>
    </dgm:pt>
    <dgm:pt modelId="{4A4088DC-0CE3-D343-A947-DCCB209FF983}" type="pres">
      <dgm:prSet presAssocID="{1265B58C-3633-489B-B20D-B816B47C9983}" presName="vert0" presStyleCnt="0">
        <dgm:presLayoutVars>
          <dgm:dir/>
          <dgm:animOne val="branch"/>
          <dgm:animLvl val="lvl"/>
        </dgm:presLayoutVars>
      </dgm:prSet>
      <dgm:spPr/>
    </dgm:pt>
    <dgm:pt modelId="{A505572E-8DD7-3142-B6BB-A569F7FBA131}" type="pres">
      <dgm:prSet presAssocID="{955BAD8A-558D-4EB2-9275-3A6A2D4908E0}" presName="thickLine" presStyleLbl="alignNode1" presStyleIdx="0" presStyleCnt="13"/>
      <dgm:spPr/>
    </dgm:pt>
    <dgm:pt modelId="{67CC463C-AE62-8F4A-9EFF-291011B82633}" type="pres">
      <dgm:prSet presAssocID="{955BAD8A-558D-4EB2-9275-3A6A2D4908E0}" presName="horz1" presStyleCnt="0"/>
      <dgm:spPr/>
    </dgm:pt>
    <dgm:pt modelId="{4A2440B5-69D1-C14E-BD99-75E1298A3426}" type="pres">
      <dgm:prSet presAssocID="{955BAD8A-558D-4EB2-9275-3A6A2D4908E0}" presName="tx1" presStyleLbl="revTx" presStyleIdx="0" presStyleCnt="13"/>
      <dgm:spPr/>
    </dgm:pt>
    <dgm:pt modelId="{31F43FA0-9FEF-324E-9A3F-9E570BD47627}" type="pres">
      <dgm:prSet presAssocID="{955BAD8A-558D-4EB2-9275-3A6A2D4908E0}" presName="vert1" presStyleCnt="0"/>
      <dgm:spPr/>
    </dgm:pt>
    <dgm:pt modelId="{C21E354C-8D09-E943-A453-6BA8BB7E73CF}" type="pres">
      <dgm:prSet presAssocID="{8029844D-EDD4-4699-AEFF-8196C89CB7AB}" presName="thickLine" presStyleLbl="alignNode1" presStyleIdx="1" presStyleCnt="13"/>
      <dgm:spPr/>
    </dgm:pt>
    <dgm:pt modelId="{373F847D-32B9-104B-A863-3E3743D828A9}" type="pres">
      <dgm:prSet presAssocID="{8029844D-EDD4-4699-AEFF-8196C89CB7AB}" presName="horz1" presStyleCnt="0"/>
      <dgm:spPr/>
    </dgm:pt>
    <dgm:pt modelId="{3460A0F0-D768-734C-B344-6BBCB97D429D}" type="pres">
      <dgm:prSet presAssocID="{8029844D-EDD4-4699-AEFF-8196C89CB7AB}" presName="tx1" presStyleLbl="revTx" presStyleIdx="1" presStyleCnt="13"/>
      <dgm:spPr/>
    </dgm:pt>
    <dgm:pt modelId="{18BF441C-B183-5442-B233-6CCE2ECF514D}" type="pres">
      <dgm:prSet presAssocID="{8029844D-EDD4-4699-AEFF-8196C89CB7AB}" presName="vert1" presStyleCnt="0"/>
      <dgm:spPr/>
    </dgm:pt>
    <dgm:pt modelId="{D61501B7-BC57-0B40-B595-7525DBF29E5B}" type="pres">
      <dgm:prSet presAssocID="{691E2F40-4AAD-4730-95FC-3728C3D76EEF}" presName="thickLine" presStyleLbl="alignNode1" presStyleIdx="2" presStyleCnt="13"/>
      <dgm:spPr/>
    </dgm:pt>
    <dgm:pt modelId="{CAA8BA3E-DE9D-6C4F-BCA5-F6C4123CE874}" type="pres">
      <dgm:prSet presAssocID="{691E2F40-4AAD-4730-95FC-3728C3D76EEF}" presName="horz1" presStyleCnt="0"/>
      <dgm:spPr/>
    </dgm:pt>
    <dgm:pt modelId="{35379E74-024D-E143-926B-AA73B27CFD1B}" type="pres">
      <dgm:prSet presAssocID="{691E2F40-4AAD-4730-95FC-3728C3D76EEF}" presName="tx1" presStyleLbl="revTx" presStyleIdx="2" presStyleCnt="13"/>
      <dgm:spPr/>
    </dgm:pt>
    <dgm:pt modelId="{1CEAC68D-F7E4-DE4E-8DA9-B2E5CFDEFA54}" type="pres">
      <dgm:prSet presAssocID="{691E2F40-4AAD-4730-95FC-3728C3D76EEF}" presName="vert1" presStyleCnt="0"/>
      <dgm:spPr/>
    </dgm:pt>
    <dgm:pt modelId="{B83175B0-4B73-324D-B44E-829E8F106A26}" type="pres">
      <dgm:prSet presAssocID="{53B54E9B-55F3-4200-BFE8-D205493CAD51}" presName="thickLine" presStyleLbl="alignNode1" presStyleIdx="3" presStyleCnt="13"/>
      <dgm:spPr/>
    </dgm:pt>
    <dgm:pt modelId="{B0EA525F-C936-6F47-B31E-601508AB1FF2}" type="pres">
      <dgm:prSet presAssocID="{53B54E9B-55F3-4200-BFE8-D205493CAD51}" presName="horz1" presStyleCnt="0"/>
      <dgm:spPr/>
    </dgm:pt>
    <dgm:pt modelId="{4A47535B-BCD1-4E4A-ACB3-4FBE8A15504B}" type="pres">
      <dgm:prSet presAssocID="{53B54E9B-55F3-4200-BFE8-D205493CAD51}" presName="tx1" presStyleLbl="revTx" presStyleIdx="3" presStyleCnt="13"/>
      <dgm:spPr/>
    </dgm:pt>
    <dgm:pt modelId="{D5AABAF9-ADD0-334E-AC3D-E6666B7C32EC}" type="pres">
      <dgm:prSet presAssocID="{53B54E9B-55F3-4200-BFE8-D205493CAD51}" presName="vert1" presStyleCnt="0"/>
      <dgm:spPr/>
    </dgm:pt>
    <dgm:pt modelId="{A083067D-7ACC-B74B-B76C-BB9B8F18E109}" type="pres">
      <dgm:prSet presAssocID="{C5BF13C2-FE83-4E62-8C32-808AC5DD0E69}" presName="thickLine" presStyleLbl="alignNode1" presStyleIdx="4" presStyleCnt="13"/>
      <dgm:spPr/>
    </dgm:pt>
    <dgm:pt modelId="{B84A10BC-8511-4E4D-9CFC-4DFCFB261A59}" type="pres">
      <dgm:prSet presAssocID="{C5BF13C2-FE83-4E62-8C32-808AC5DD0E69}" presName="horz1" presStyleCnt="0"/>
      <dgm:spPr/>
    </dgm:pt>
    <dgm:pt modelId="{E0746DF4-19BC-8649-9488-57A2BA3A806C}" type="pres">
      <dgm:prSet presAssocID="{C5BF13C2-FE83-4E62-8C32-808AC5DD0E69}" presName="tx1" presStyleLbl="revTx" presStyleIdx="4" presStyleCnt="13"/>
      <dgm:spPr/>
    </dgm:pt>
    <dgm:pt modelId="{1ABAB445-4812-BD4F-9082-036BB1A51A14}" type="pres">
      <dgm:prSet presAssocID="{C5BF13C2-FE83-4E62-8C32-808AC5DD0E69}" presName="vert1" presStyleCnt="0"/>
      <dgm:spPr/>
    </dgm:pt>
    <dgm:pt modelId="{491D899A-8AF3-3442-A129-0200BA7F0F24}" type="pres">
      <dgm:prSet presAssocID="{B46A5BF2-62C1-49BB-A646-B4070480A990}" presName="thickLine" presStyleLbl="alignNode1" presStyleIdx="5" presStyleCnt="13"/>
      <dgm:spPr/>
    </dgm:pt>
    <dgm:pt modelId="{A8C8F858-5C5A-FF4A-838E-FDB82C688C16}" type="pres">
      <dgm:prSet presAssocID="{B46A5BF2-62C1-49BB-A646-B4070480A990}" presName="horz1" presStyleCnt="0"/>
      <dgm:spPr/>
    </dgm:pt>
    <dgm:pt modelId="{088E4FD3-B31A-9246-BC8F-CD709A2E482B}" type="pres">
      <dgm:prSet presAssocID="{B46A5BF2-62C1-49BB-A646-B4070480A990}" presName="tx1" presStyleLbl="revTx" presStyleIdx="5" presStyleCnt="13"/>
      <dgm:spPr/>
    </dgm:pt>
    <dgm:pt modelId="{C90A0F98-C4C9-8740-BEA0-67C5FD6788B2}" type="pres">
      <dgm:prSet presAssocID="{B46A5BF2-62C1-49BB-A646-B4070480A990}" presName="vert1" presStyleCnt="0"/>
      <dgm:spPr/>
    </dgm:pt>
    <dgm:pt modelId="{3E87CE06-31C6-3A43-9D88-A5DFAE2D40D3}" type="pres">
      <dgm:prSet presAssocID="{A6F724F3-7FAF-433D-B606-AE872D5DB2FB}" presName="thickLine" presStyleLbl="alignNode1" presStyleIdx="6" presStyleCnt="13"/>
      <dgm:spPr/>
    </dgm:pt>
    <dgm:pt modelId="{5ABBC530-C741-724B-BE2A-EB704BB0D46F}" type="pres">
      <dgm:prSet presAssocID="{A6F724F3-7FAF-433D-B606-AE872D5DB2FB}" presName="horz1" presStyleCnt="0"/>
      <dgm:spPr/>
    </dgm:pt>
    <dgm:pt modelId="{502F0495-99DF-5543-AC46-46DEB39A99ED}" type="pres">
      <dgm:prSet presAssocID="{A6F724F3-7FAF-433D-B606-AE872D5DB2FB}" presName="tx1" presStyleLbl="revTx" presStyleIdx="6" presStyleCnt="13"/>
      <dgm:spPr/>
    </dgm:pt>
    <dgm:pt modelId="{B6E41251-9312-D149-8465-7A2B98697C59}" type="pres">
      <dgm:prSet presAssocID="{A6F724F3-7FAF-433D-B606-AE872D5DB2FB}" presName="vert1" presStyleCnt="0"/>
      <dgm:spPr/>
    </dgm:pt>
    <dgm:pt modelId="{17D8B763-380F-3949-9EF6-28EF246249A4}" type="pres">
      <dgm:prSet presAssocID="{03A40A77-A502-4BE0-9711-8B91A8889535}" presName="thickLine" presStyleLbl="alignNode1" presStyleIdx="7" presStyleCnt="13"/>
      <dgm:spPr/>
    </dgm:pt>
    <dgm:pt modelId="{2AAD31EC-C9B5-0949-A8B3-D301074D57BA}" type="pres">
      <dgm:prSet presAssocID="{03A40A77-A502-4BE0-9711-8B91A8889535}" presName="horz1" presStyleCnt="0"/>
      <dgm:spPr/>
    </dgm:pt>
    <dgm:pt modelId="{05731EE6-E6C4-384C-8E69-AE2E7350E606}" type="pres">
      <dgm:prSet presAssocID="{03A40A77-A502-4BE0-9711-8B91A8889535}" presName="tx1" presStyleLbl="revTx" presStyleIdx="7" presStyleCnt="13"/>
      <dgm:spPr/>
    </dgm:pt>
    <dgm:pt modelId="{E23A781D-A335-4449-BA81-C68A3A70B4A8}" type="pres">
      <dgm:prSet presAssocID="{03A40A77-A502-4BE0-9711-8B91A8889535}" presName="vert1" presStyleCnt="0"/>
      <dgm:spPr/>
    </dgm:pt>
    <dgm:pt modelId="{EE3AAAB9-A171-9945-B581-00BD832BCB6E}" type="pres">
      <dgm:prSet presAssocID="{D7E0F591-9856-4536-942C-F5D485A5D934}" presName="thickLine" presStyleLbl="alignNode1" presStyleIdx="8" presStyleCnt="13"/>
      <dgm:spPr/>
    </dgm:pt>
    <dgm:pt modelId="{D1ADA1F9-C131-384E-95AB-0104F9FB14AC}" type="pres">
      <dgm:prSet presAssocID="{D7E0F591-9856-4536-942C-F5D485A5D934}" presName="horz1" presStyleCnt="0"/>
      <dgm:spPr/>
    </dgm:pt>
    <dgm:pt modelId="{52AB2DD1-9F67-FD40-AB09-7753B2BF654E}" type="pres">
      <dgm:prSet presAssocID="{D7E0F591-9856-4536-942C-F5D485A5D934}" presName="tx1" presStyleLbl="revTx" presStyleIdx="8" presStyleCnt="13"/>
      <dgm:spPr/>
    </dgm:pt>
    <dgm:pt modelId="{391DCAA0-174B-C94E-BDF0-B50AE8AD55EB}" type="pres">
      <dgm:prSet presAssocID="{D7E0F591-9856-4536-942C-F5D485A5D934}" presName="vert1" presStyleCnt="0"/>
      <dgm:spPr/>
    </dgm:pt>
    <dgm:pt modelId="{976E601E-F50A-CC4D-A215-42B2DA2F0E50}" type="pres">
      <dgm:prSet presAssocID="{9E8AF5C2-07AF-40AE-BACC-1954A61F690A}" presName="thickLine" presStyleLbl="alignNode1" presStyleIdx="9" presStyleCnt="13"/>
      <dgm:spPr/>
    </dgm:pt>
    <dgm:pt modelId="{1A9A5B04-B702-9744-8529-70067C354002}" type="pres">
      <dgm:prSet presAssocID="{9E8AF5C2-07AF-40AE-BACC-1954A61F690A}" presName="horz1" presStyleCnt="0"/>
      <dgm:spPr/>
    </dgm:pt>
    <dgm:pt modelId="{E21D2350-571F-7240-A2CC-2012C2DAE836}" type="pres">
      <dgm:prSet presAssocID="{9E8AF5C2-07AF-40AE-BACC-1954A61F690A}" presName="tx1" presStyleLbl="revTx" presStyleIdx="9" presStyleCnt="13"/>
      <dgm:spPr/>
    </dgm:pt>
    <dgm:pt modelId="{783BCAB2-8669-5C40-A59E-A8A8E4541ABC}" type="pres">
      <dgm:prSet presAssocID="{9E8AF5C2-07AF-40AE-BACC-1954A61F690A}" presName="vert1" presStyleCnt="0"/>
      <dgm:spPr/>
    </dgm:pt>
    <dgm:pt modelId="{CC561F20-A285-2246-99E8-4670E023CE03}" type="pres">
      <dgm:prSet presAssocID="{CA01EA08-4939-495F-AD9D-D87418963C02}" presName="thickLine" presStyleLbl="alignNode1" presStyleIdx="10" presStyleCnt="13"/>
      <dgm:spPr/>
    </dgm:pt>
    <dgm:pt modelId="{F9B75862-0A62-234C-9BF2-C5C9407C062E}" type="pres">
      <dgm:prSet presAssocID="{CA01EA08-4939-495F-AD9D-D87418963C02}" presName="horz1" presStyleCnt="0"/>
      <dgm:spPr/>
    </dgm:pt>
    <dgm:pt modelId="{4C990EF9-03E0-A74C-9833-8400CEE7B5D3}" type="pres">
      <dgm:prSet presAssocID="{CA01EA08-4939-495F-AD9D-D87418963C02}" presName="tx1" presStyleLbl="revTx" presStyleIdx="10" presStyleCnt="13"/>
      <dgm:spPr/>
    </dgm:pt>
    <dgm:pt modelId="{7E9ED8A5-8B3C-B04E-BD5A-678F90720BAF}" type="pres">
      <dgm:prSet presAssocID="{CA01EA08-4939-495F-AD9D-D87418963C02}" presName="vert1" presStyleCnt="0"/>
      <dgm:spPr/>
    </dgm:pt>
    <dgm:pt modelId="{7D71F0B0-4200-EE41-A823-C7DE1D67FA25}" type="pres">
      <dgm:prSet presAssocID="{2BB60CCB-14AE-4610-B7CC-7BDBBE67732D}" presName="thickLine" presStyleLbl="alignNode1" presStyleIdx="11" presStyleCnt="13"/>
      <dgm:spPr/>
    </dgm:pt>
    <dgm:pt modelId="{0BEE1EB1-F0DC-7240-A072-2F6A85F26422}" type="pres">
      <dgm:prSet presAssocID="{2BB60CCB-14AE-4610-B7CC-7BDBBE67732D}" presName="horz1" presStyleCnt="0"/>
      <dgm:spPr/>
    </dgm:pt>
    <dgm:pt modelId="{FED37D59-9129-3A4F-9905-A075FAB6DC00}" type="pres">
      <dgm:prSet presAssocID="{2BB60CCB-14AE-4610-B7CC-7BDBBE67732D}" presName="tx1" presStyleLbl="revTx" presStyleIdx="11" presStyleCnt="13"/>
      <dgm:spPr/>
    </dgm:pt>
    <dgm:pt modelId="{9178EA2D-25FA-6F4F-8737-14D39810A08B}" type="pres">
      <dgm:prSet presAssocID="{2BB60CCB-14AE-4610-B7CC-7BDBBE67732D}" presName="vert1" presStyleCnt="0"/>
      <dgm:spPr/>
    </dgm:pt>
    <dgm:pt modelId="{1F98B757-3EE4-614A-947F-26D073BA74CC}" type="pres">
      <dgm:prSet presAssocID="{4C3D78DF-B85B-4F34-9542-E8F2E4996664}" presName="thickLine" presStyleLbl="alignNode1" presStyleIdx="12" presStyleCnt="13"/>
      <dgm:spPr/>
    </dgm:pt>
    <dgm:pt modelId="{3FFE652F-2EBA-8A42-B0C3-037479B39F49}" type="pres">
      <dgm:prSet presAssocID="{4C3D78DF-B85B-4F34-9542-E8F2E4996664}" presName="horz1" presStyleCnt="0"/>
      <dgm:spPr/>
    </dgm:pt>
    <dgm:pt modelId="{C47775DF-D990-8645-A8F2-E1615AF7F52A}" type="pres">
      <dgm:prSet presAssocID="{4C3D78DF-B85B-4F34-9542-E8F2E4996664}" presName="tx1" presStyleLbl="revTx" presStyleIdx="12" presStyleCnt="13"/>
      <dgm:spPr/>
    </dgm:pt>
    <dgm:pt modelId="{451D7E52-CDA9-594B-A633-454811F3ADA3}" type="pres">
      <dgm:prSet presAssocID="{4C3D78DF-B85B-4F34-9542-E8F2E4996664}" presName="vert1" presStyleCnt="0"/>
      <dgm:spPr/>
    </dgm:pt>
  </dgm:ptLst>
  <dgm:cxnLst>
    <dgm:cxn modelId="{F6968C06-2DE3-9E4C-8692-A59447DFF9CA}" type="presOf" srcId="{8029844D-EDD4-4699-AEFF-8196C89CB7AB}" destId="{3460A0F0-D768-734C-B344-6BBCB97D429D}" srcOrd="0" destOrd="0" presId="urn:microsoft.com/office/officeart/2008/layout/LinedList"/>
    <dgm:cxn modelId="{7C11A409-C2EA-6F49-B166-1CCF0397DC37}" type="presOf" srcId="{D7E0F591-9856-4536-942C-F5D485A5D934}" destId="{52AB2DD1-9F67-FD40-AB09-7753B2BF654E}" srcOrd="0" destOrd="0" presId="urn:microsoft.com/office/officeart/2008/layout/LinedList"/>
    <dgm:cxn modelId="{1D0DDA0A-212D-4563-899E-9F6ECEB76500}" srcId="{1265B58C-3633-489B-B20D-B816B47C9983}" destId="{C5BF13C2-FE83-4E62-8C32-808AC5DD0E69}" srcOrd="4" destOrd="0" parTransId="{E03233B7-21EE-435C-A1D2-5D8F654E3B3E}" sibTransId="{19654605-7EAE-426F-89A1-5E4DBB8262A2}"/>
    <dgm:cxn modelId="{26E4150F-076E-406D-A388-E893F4F547EA}" srcId="{1265B58C-3633-489B-B20D-B816B47C9983}" destId="{CA01EA08-4939-495F-AD9D-D87418963C02}" srcOrd="10" destOrd="0" parTransId="{D90346E9-1C13-49B7-9871-7AC419B14AF7}" sibTransId="{D111E9BD-221D-440A-90B3-4FA637B37B8F}"/>
    <dgm:cxn modelId="{F6D6F412-29A6-4162-80C0-337C4E84AC93}" srcId="{1265B58C-3633-489B-B20D-B816B47C9983}" destId="{D7E0F591-9856-4536-942C-F5D485A5D934}" srcOrd="8" destOrd="0" parTransId="{CFCDD6E6-14E5-4347-B604-306B4F6FB3F9}" sibTransId="{BC9E81FB-3209-4AC5-A8FB-436539BB7C7B}"/>
    <dgm:cxn modelId="{40E61418-4F25-E048-BF30-5AA1ACA57B04}" type="presOf" srcId="{53B54E9B-55F3-4200-BFE8-D205493CAD51}" destId="{4A47535B-BCD1-4E4A-ACB3-4FBE8A15504B}" srcOrd="0" destOrd="0" presId="urn:microsoft.com/office/officeart/2008/layout/LinedList"/>
    <dgm:cxn modelId="{ABB76D21-5A9C-4CF9-9332-5809A57E8C6D}" srcId="{1265B58C-3633-489B-B20D-B816B47C9983}" destId="{B46A5BF2-62C1-49BB-A646-B4070480A990}" srcOrd="5" destOrd="0" parTransId="{5CF1E076-97C5-4B1F-B0A2-5E4750E1D0A1}" sibTransId="{B9BA3F2A-1E3A-46D6-A7F6-1500098C0B82}"/>
    <dgm:cxn modelId="{16F47E27-1FC0-4102-98EF-66972ADCD5CD}" srcId="{1265B58C-3633-489B-B20D-B816B47C9983}" destId="{53B54E9B-55F3-4200-BFE8-D205493CAD51}" srcOrd="3" destOrd="0" parTransId="{FDE82C16-0A5F-427B-8CF2-696ECF9F7741}" sibTransId="{0C6C675B-57E3-4C3A-A7C1-BBC3675ACEC4}"/>
    <dgm:cxn modelId="{18B96A38-1B68-724A-B217-136AE003EC91}" type="presOf" srcId="{2BB60CCB-14AE-4610-B7CC-7BDBBE67732D}" destId="{FED37D59-9129-3A4F-9905-A075FAB6DC00}" srcOrd="0" destOrd="0" presId="urn:microsoft.com/office/officeart/2008/layout/LinedList"/>
    <dgm:cxn modelId="{8A4FC463-6E4F-EC44-B4BE-D416791E4CFA}" type="presOf" srcId="{955BAD8A-558D-4EB2-9275-3A6A2D4908E0}" destId="{4A2440B5-69D1-C14E-BD99-75E1298A3426}" srcOrd="0" destOrd="0" presId="urn:microsoft.com/office/officeart/2008/layout/LinedList"/>
    <dgm:cxn modelId="{6FFCBE7A-D2DB-4B4D-967C-EA2ABF1678B1}" type="presOf" srcId="{4C3D78DF-B85B-4F34-9542-E8F2E4996664}" destId="{C47775DF-D990-8645-A8F2-E1615AF7F52A}" srcOrd="0" destOrd="0" presId="urn:microsoft.com/office/officeart/2008/layout/LinedList"/>
    <dgm:cxn modelId="{D9721480-210F-401D-B206-00A5173387C5}" srcId="{1265B58C-3633-489B-B20D-B816B47C9983}" destId="{9E8AF5C2-07AF-40AE-BACC-1954A61F690A}" srcOrd="9" destOrd="0" parTransId="{064D84F5-088B-4DB5-BD9D-3B780A1CE34B}" sibTransId="{99C7ED4D-FEA9-43D4-9943-623D1FB177E3}"/>
    <dgm:cxn modelId="{8CD57298-ED7C-D84D-826D-581E2362FF43}" type="presOf" srcId="{03A40A77-A502-4BE0-9711-8B91A8889535}" destId="{05731EE6-E6C4-384C-8E69-AE2E7350E606}" srcOrd="0" destOrd="0" presId="urn:microsoft.com/office/officeart/2008/layout/LinedList"/>
    <dgm:cxn modelId="{DCDE869E-2B85-814D-93C1-CF8475188DC4}" type="presOf" srcId="{691E2F40-4AAD-4730-95FC-3728C3D76EEF}" destId="{35379E74-024D-E143-926B-AA73B27CFD1B}" srcOrd="0" destOrd="0" presId="urn:microsoft.com/office/officeart/2008/layout/LinedList"/>
    <dgm:cxn modelId="{3596B3A3-B2BC-4A69-9D13-CF0BFB8ECFFE}" srcId="{1265B58C-3633-489B-B20D-B816B47C9983}" destId="{691E2F40-4AAD-4730-95FC-3728C3D76EEF}" srcOrd="2" destOrd="0" parTransId="{844B3A8C-3024-4DDB-B5A3-55B7AEB26224}" sibTransId="{FABDA3D5-F8F0-4141-9C1C-F6B34F92AE75}"/>
    <dgm:cxn modelId="{CFEFB1A6-199A-0F48-BAC8-ABAD588E72A3}" type="presOf" srcId="{B46A5BF2-62C1-49BB-A646-B4070480A990}" destId="{088E4FD3-B31A-9246-BC8F-CD709A2E482B}" srcOrd="0" destOrd="0" presId="urn:microsoft.com/office/officeart/2008/layout/LinedList"/>
    <dgm:cxn modelId="{6AD9CEB5-5AD7-E94B-A749-0B0E25C3E96C}" type="presOf" srcId="{CA01EA08-4939-495F-AD9D-D87418963C02}" destId="{4C990EF9-03E0-A74C-9833-8400CEE7B5D3}" srcOrd="0" destOrd="0" presId="urn:microsoft.com/office/officeart/2008/layout/LinedList"/>
    <dgm:cxn modelId="{307C57BF-C50B-E34A-BF30-ACAA537B4158}" type="presOf" srcId="{1265B58C-3633-489B-B20D-B816B47C9983}" destId="{4A4088DC-0CE3-D343-A947-DCCB209FF983}" srcOrd="0" destOrd="0" presId="urn:microsoft.com/office/officeart/2008/layout/LinedList"/>
    <dgm:cxn modelId="{D60937D2-9C03-4E23-81AB-BDBACE304351}" srcId="{1265B58C-3633-489B-B20D-B816B47C9983}" destId="{955BAD8A-558D-4EB2-9275-3A6A2D4908E0}" srcOrd="0" destOrd="0" parTransId="{0E1244F5-483E-4982-856F-2FF1CED7A24B}" sibTransId="{A129A4C5-6796-4B18-A739-2ECF5577E6AC}"/>
    <dgm:cxn modelId="{FF3B08D5-A554-4AA6-AD1E-1C08B7B8326D}" srcId="{1265B58C-3633-489B-B20D-B816B47C9983}" destId="{4C3D78DF-B85B-4F34-9542-E8F2E4996664}" srcOrd="12" destOrd="0" parTransId="{6A811607-5745-4F8F-B5D2-8F30460BFDDB}" sibTransId="{F39852DB-B69F-479C-9F35-6B34BF1C8737}"/>
    <dgm:cxn modelId="{C66313DB-A114-EE41-9B0C-49E01CFD7CB6}" type="presOf" srcId="{9E8AF5C2-07AF-40AE-BACC-1954A61F690A}" destId="{E21D2350-571F-7240-A2CC-2012C2DAE836}" srcOrd="0" destOrd="0" presId="urn:microsoft.com/office/officeart/2008/layout/LinedList"/>
    <dgm:cxn modelId="{2CE580DB-D44C-424A-8D38-9770A8377A8F}" srcId="{1265B58C-3633-489B-B20D-B816B47C9983}" destId="{8029844D-EDD4-4699-AEFF-8196C89CB7AB}" srcOrd="1" destOrd="0" parTransId="{9D9A64DC-A160-4AD7-AF22-CDA3F674893A}" sibTransId="{BBA0C87A-FDA4-43C9-AA3F-A64BE9F18AD3}"/>
    <dgm:cxn modelId="{79D624DE-37FD-F442-A6FD-6821E6B390C2}" type="presOf" srcId="{A6F724F3-7FAF-433D-B606-AE872D5DB2FB}" destId="{502F0495-99DF-5543-AC46-46DEB39A99ED}" srcOrd="0" destOrd="0" presId="urn:microsoft.com/office/officeart/2008/layout/LinedList"/>
    <dgm:cxn modelId="{837362E3-0733-4210-96E3-655ACF3617B8}" srcId="{1265B58C-3633-489B-B20D-B816B47C9983}" destId="{A6F724F3-7FAF-433D-B606-AE872D5DB2FB}" srcOrd="6" destOrd="0" parTransId="{C2F26072-2990-4BBC-B758-355059FF9A18}" sibTransId="{2D2BFF98-888F-4D14-8EE9-558CE83301A5}"/>
    <dgm:cxn modelId="{1A55A2EA-BCDF-42F9-9312-3F6D0A9CEE9E}" srcId="{1265B58C-3633-489B-B20D-B816B47C9983}" destId="{03A40A77-A502-4BE0-9711-8B91A8889535}" srcOrd="7" destOrd="0" parTransId="{21B41AD9-EF52-47B6-BB79-82AC0BFD9A3B}" sibTransId="{79083726-176B-4F67-A166-60DC7BE6DF69}"/>
    <dgm:cxn modelId="{FE6F9DED-B4A1-8A48-809A-2A0B40E3A867}" type="presOf" srcId="{C5BF13C2-FE83-4E62-8C32-808AC5DD0E69}" destId="{E0746DF4-19BC-8649-9488-57A2BA3A806C}" srcOrd="0" destOrd="0" presId="urn:microsoft.com/office/officeart/2008/layout/LinedList"/>
    <dgm:cxn modelId="{CABFE9FA-113B-4574-85F6-1CA923BC8532}" srcId="{1265B58C-3633-489B-B20D-B816B47C9983}" destId="{2BB60CCB-14AE-4610-B7CC-7BDBBE67732D}" srcOrd="11" destOrd="0" parTransId="{56E07E83-F485-42CD-B989-69E424A4E0E2}" sibTransId="{ADA115FE-3D21-44B6-B4B5-EF66D92561E2}"/>
    <dgm:cxn modelId="{506BCFB6-9355-CC42-B5EF-E2636E5B7E90}" type="presParOf" srcId="{4A4088DC-0CE3-D343-A947-DCCB209FF983}" destId="{A505572E-8DD7-3142-B6BB-A569F7FBA131}" srcOrd="0" destOrd="0" presId="urn:microsoft.com/office/officeart/2008/layout/LinedList"/>
    <dgm:cxn modelId="{6DD51C20-A09F-834F-990F-3260B0DAE1EB}" type="presParOf" srcId="{4A4088DC-0CE3-D343-A947-DCCB209FF983}" destId="{67CC463C-AE62-8F4A-9EFF-291011B82633}" srcOrd="1" destOrd="0" presId="urn:microsoft.com/office/officeart/2008/layout/LinedList"/>
    <dgm:cxn modelId="{E5F74D20-1DED-CF40-8780-85117BEBEB21}" type="presParOf" srcId="{67CC463C-AE62-8F4A-9EFF-291011B82633}" destId="{4A2440B5-69D1-C14E-BD99-75E1298A3426}" srcOrd="0" destOrd="0" presId="urn:microsoft.com/office/officeart/2008/layout/LinedList"/>
    <dgm:cxn modelId="{2B4A2BBD-C992-AF4E-AAEB-16BF36DFAD08}" type="presParOf" srcId="{67CC463C-AE62-8F4A-9EFF-291011B82633}" destId="{31F43FA0-9FEF-324E-9A3F-9E570BD47627}" srcOrd="1" destOrd="0" presId="urn:microsoft.com/office/officeart/2008/layout/LinedList"/>
    <dgm:cxn modelId="{2DB343D9-0B5B-8343-81BE-3ED7AA4E0180}" type="presParOf" srcId="{4A4088DC-0CE3-D343-A947-DCCB209FF983}" destId="{C21E354C-8D09-E943-A453-6BA8BB7E73CF}" srcOrd="2" destOrd="0" presId="urn:microsoft.com/office/officeart/2008/layout/LinedList"/>
    <dgm:cxn modelId="{ED4B3080-BBB2-434D-B298-D2AD8CAFB708}" type="presParOf" srcId="{4A4088DC-0CE3-D343-A947-DCCB209FF983}" destId="{373F847D-32B9-104B-A863-3E3743D828A9}" srcOrd="3" destOrd="0" presId="urn:microsoft.com/office/officeart/2008/layout/LinedList"/>
    <dgm:cxn modelId="{F9648DA0-A1F7-0D44-9F49-DDC55D9BA448}" type="presParOf" srcId="{373F847D-32B9-104B-A863-3E3743D828A9}" destId="{3460A0F0-D768-734C-B344-6BBCB97D429D}" srcOrd="0" destOrd="0" presId="urn:microsoft.com/office/officeart/2008/layout/LinedList"/>
    <dgm:cxn modelId="{EEF7CE48-6786-8D42-9982-E03E60AFFA5E}" type="presParOf" srcId="{373F847D-32B9-104B-A863-3E3743D828A9}" destId="{18BF441C-B183-5442-B233-6CCE2ECF514D}" srcOrd="1" destOrd="0" presId="urn:microsoft.com/office/officeart/2008/layout/LinedList"/>
    <dgm:cxn modelId="{A0BF2D83-7BD7-E24C-BDD4-A2D4342CADAB}" type="presParOf" srcId="{4A4088DC-0CE3-D343-A947-DCCB209FF983}" destId="{D61501B7-BC57-0B40-B595-7525DBF29E5B}" srcOrd="4" destOrd="0" presId="urn:microsoft.com/office/officeart/2008/layout/LinedList"/>
    <dgm:cxn modelId="{1D462E56-7386-3A48-B255-050EB480B5EE}" type="presParOf" srcId="{4A4088DC-0CE3-D343-A947-DCCB209FF983}" destId="{CAA8BA3E-DE9D-6C4F-BCA5-F6C4123CE874}" srcOrd="5" destOrd="0" presId="urn:microsoft.com/office/officeart/2008/layout/LinedList"/>
    <dgm:cxn modelId="{A602FFA7-BFC2-6248-B316-3C19B97D5BFC}" type="presParOf" srcId="{CAA8BA3E-DE9D-6C4F-BCA5-F6C4123CE874}" destId="{35379E74-024D-E143-926B-AA73B27CFD1B}" srcOrd="0" destOrd="0" presId="urn:microsoft.com/office/officeart/2008/layout/LinedList"/>
    <dgm:cxn modelId="{BDB8F3B3-5F8A-AB4D-A548-8AE7FCB4CF44}" type="presParOf" srcId="{CAA8BA3E-DE9D-6C4F-BCA5-F6C4123CE874}" destId="{1CEAC68D-F7E4-DE4E-8DA9-B2E5CFDEFA54}" srcOrd="1" destOrd="0" presId="urn:microsoft.com/office/officeart/2008/layout/LinedList"/>
    <dgm:cxn modelId="{0A5684F2-5DED-0243-A2ED-45B6A7885F18}" type="presParOf" srcId="{4A4088DC-0CE3-D343-A947-DCCB209FF983}" destId="{B83175B0-4B73-324D-B44E-829E8F106A26}" srcOrd="6" destOrd="0" presId="urn:microsoft.com/office/officeart/2008/layout/LinedList"/>
    <dgm:cxn modelId="{0B2FE42E-C3D2-404F-A445-6A16349F9230}" type="presParOf" srcId="{4A4088DC-0CE3-D343-A947-DCCB209FF983}" destId="{B0EA525F-C936-6F47-B31E-601508AB1FF2}" srcOrd="7" destOrd="0" presId="urn:microsoft.com/office/officeart/2008/layout/LinedList"/>
    <dgm:cxn modelId="{A0D5AD41-09F2-D543-B623-F4B49C15AA9E}" type="presParOf" srcId="{B0EA525F-C936-6F47-B31E-601508AB1FF2}" destId="{4A47535B-BCD1-4E4A-ACB3-4FBE8A15504B}" srcOrd="0" destOrd="0" presId="urn:microsoft.com/office/officeart/2008/layout/LinedList"/>
    <dgm:cxn modelId="{B4E3EFE9-87E2-4646-9A55-906E429A20AF}" type="presParOf" srcId="{B0EA525F-C936-6F47-B31E-601508AB1FF2}" destId="{D5AABAF9-ADD0-334E-AC3D-E6666B7C32EC}" srcOrd="1" destOrd="0" presId="urn:microsoft.com/office/officeart/2008/layout/LinedList"/>
    <dgm:cxn modelId="{47A6551F-D7D8-3D47-B927-129B52ED8B0F}" type="presParOf" srcId="{4A4088DC-0CE3-D343-A947-DCCB209FF983}" destId="{A083067D-7ACC-B74B-B76C-BB9B8F18E109}" srcOrd="8" destOrd="0" presId="urn:microsoft.com/office/officeart/2008/layout/LinedList"/>
    <dgm:cxn modelId="{63B5C77D-263F-4847-BCBC-E6152A1DC1A8}" type="presParOf" srcId="{4A4088DC-0CE3-D343-A947-DCCB209FF983}" destId="{B84A10BC-8511-4E4D-9CFC-4DFCFB261A59}" srcOrd="9" destOrd="0" presId="urn:microsoft.com/office/officeart/2008/layout/LinedList"/>
    <dgm:cxn modelId="{C70EC735-6F36-E949-A962-2F4FFF9484D7}" type="presParOf" srcId="{B84A10BC-8511-4E4D-9CFC-4DFCFB261A59}" destId="{E0746DF4-19BC-8649-9488-57A2BA3A806C}" srcOrd="0" destOrd="0" presId="urn:microsoft.com/office/officeart/2008/layout/LinedList"/>
    <dgm:cxn modelId="{33D8A68D-A5E8-3647-A47A-D99D031C0EBA}" type="presParOf" srcId="{B84A10BC-8511-4E4D-9CFC-4DFCFB261A59}" destId="{1ABAB445-4812-BD4F-9082-036BB1A51A14}" srcOrd="1" destOrd="0" presId="urn:microsoft.com/office/officeart/2008/layout/LinedList"/>
    <dgm:cxn modelId="{86C6F270-495C-F946-9CA2-E96616A3844B}" type="presParOf" srcId="{4A4088DC-0CE3-D343-A947-DCCB209FF983}" destId="{491D899A-8AF3-3442-A129-0200BA7F0F24}" srcOrd="10" destOrd="0" presId="urn:microsoft.com/office/officeart/2008/layout/LinedList"/>
    <dgm:cxn modelId="{6321B83E-728A-AB46-802E-336DF5F05BB3}" type="presParOf" srcId="{4A4088DC-0CE3-D343-A947-DCCB209FF983}" destId="{A8C8F858-5C5A-FF4A-838E-FDB82C688C16}" srcOrd="11" destOrd="0" presId="urn:microsoft.com/office/officeart/2008/layout/LinedList"/>
    <dgm:cxn modelId="{8A1B338C-62BD-3642-8533-F978394193C1}" type="presParOf" srcId="{A8C8F858-5C5A-FF4A-838E-FDB82C688C16}" destId="{088E4FD3-B31A-9246-BC8F-CD709A2E482B}" srcOrd="0" destOrd="0" presId="urn:microsoft.com/office/officeart/2008/layout/LinedList"/>
    <dgm:cxn modelId="{3FEECB31-0253-6C4A-95E4-E64B6D82CCF8}" type="presParOf" srcId="{A8C8F858-5C5A-FF4A-838E-FDB82C688C16}" destId="{C90A0F98-C4C9-8740-BEA0-67C5FD6788B2}" srcOrd="1" destOrd="0" presId="urn:microsoft.com/office/officeart/2008/layout/LinedList"/>
    <dgm:cxn modelId="{DFB0D5C4-FB37-2643-A8CC-94FF61181DB9}" type="presParOf" srcId="{4A4088DC-0CE3-D343-A947-DCCB209FF983}" destId="{3E87CE06-31C6-3A43-9D88-A5DFAE2D40D3}" srcOrd="12" destOrd="0" presId="urn:microsoft.com/office/officeart/2008/layout/LinedList"/>
    <dgm:cxn modelId="{D6B2F237-592A-F149-9027-67BBC834EB92}" type="presParOf" srcId="{4A4088DC-0CE3-D343-A947-DCCB209FF983}" destId="{5ABBC530-C741-724B-BE2A-EB704BB0D46F}" srcOrd="13" destOrd="0" presId="urn:microsoft.com/office/officeart/2008/layout/LinedList"/>
    <dgm:cxn modelId="{A0AA6446-62D5-BA42-90C8-C5B06E6CAB48}" type="presParOf" srcId="{5ABBC530-C741-724B-BE2A-EB704BB0D46F}" destId="{502F0495-99DF-5543-AC46-46DEB39A99ED}" srcOrd="0" destOrd="0" presId="urn:microsoft.com/office/officeart/2008/layout/LinedList"/>
    <dgm:cxn modelId="{77FE6A01-5DF9-274A-AE5C-BE212D1DA48D}" type="presParOf" srcId="{5ABBC530-C741-724B-BE2A-EB704BB0D46F}" destId="{B6E41251-9312-D149-8465-7A2B98697C59}" srcOrd="1" destOrd="0" presId="urn:microsoft.com/office/officeart/2008/layout/LinedList"/>
    <dgm:cxn modelId="{68227357-281D-3943-BE1C-AF91F5060048}" type="presParOf" srcId="{4A4088DC-0CE3-D343-A947-DCCB209FF983}" destId="{17D8B763-380F-3949-9EF6-28EF246249A4}" srcOrd="14" destOrd="0" presId="urn:microsoft.com/office/officeart/2008/layout/LinedList"/>
    <dgm:cxn modelId="{FD899A36-FC66-C14A-94AA-1D5EAF10DF0E}" type="presParOf" srcId="{4A4088DC-0CE3-D343-A947-DCCB209FF983}" destId="{2AAD31EC-C9B5-0949-A8B3-D301074D57BA}" srcOrd="15" destOrd="0" presId="urn:microsoft.com/office/officeart/2008/layout/LinedList"/>
    <dgm:cxn modelId="{12DF756A-DFEA-F648-916C-CE05BA1557D2}" type="presParOf" srcId="{2AAD31EC-C9B5-0949-A8B3-D301074D57BA}" destId="{05731EE6-E6C4-384C-8E69-AE2E7350E606}" srcOrd="0" destOrd="0" presId="urn:microsoft.com/office/officeart/2008/layout/LinedList"/>
    <dgm:cxn modelId="{67AF8DA0-FFAA-BC40-9103-8D6E0C75F99C}" type="presParOf" srcId="{2AAD31EC-C9B5-0949-A8B3-D301074D57BA}" destId="{E23A781D-A335-4449-BA81-C68A3A70B4A8}" srcOrd="1" destOrd="0" presId="urn:microsoft.com/office/officeart/2008/layout/LinedList"/>
    <dgm:cxn modelId="{B73092E5-867A-C243-BC33-B4F55F1C1F9F}" type="presParOf" srcId="{4A4088DC-0CE3-D343-A947-DCCB209FF983}" destId="{EE3AAAB9-A171-9945-B581-00BD832BCB6E}" srcOrd="16" destOrd="0" presId="urn:microsoft.com/office/officeart/2008/layout/LinedList"/>
    <dgm:cxn modelId="{8A3005F2-CE2E-E542-B0D0-AB22DF653DAC}" type="presParOf" srcId="{4A4088DC-0CE3-D343-A947-DCCB209FF983}" destId="{D1ADA1F9-C131-384E-95AB-0104F9FB14AC}" srcOrd="17" destOrd="0" presId="urn:microsoft.com/office/officeart/2008/layout/LinedList"/>
    <dgm:cxn modelId="{1876275E-0074-AF4D-89FC-386018228135}" type="presParOf" srcId="{D1ADA1F9-C131-384E-95AB-0104F9FB14AC}" destId="{52AB2DD1-9F67-FD40-AB09-7753B2BF654E}" srcOrd="0" destOrd="0" presId="urn:microsoft.com/office/officeart/2008/layout/LinedList"/>
    <dgm:cxn modelId="{C45D17B8-21A5-2743-9ABE-6CDC03994F63}" type="presParOf" srcId="{D1ADA1F9-C131-384E-95AB-0104F9FB14AC}" destId="{391DCAA0-174B-C94E-BDF0-B50AE8AD55EB}" srcOrd="1" destOrd="0" presId="urn:microsoft.com/office/officeart/2008/layout/LinedList"/>
    <dgm:cxn modelId="{F7BB6E60-945C-A148-A1C2-CB005B2B7ED2}" type="presParOf" srcId="{4A4088DC-0CE3-D343-A947-DCCB209FF983}" destId="{976E601E-F50A-CC4D-A215-42B2DA2F0E50}" srcOrd="18" destOrd="0" presId="urn:microsoft.com/office/officeart/2008/layout/LinedList"/>
    <dgm:cxn modelId="{4BF8964A-CE5B-A14B-960E-340F3966E7AE}" type="presParOf" srcId="{4A4088DC-0CE3-D343-A947-DCCB209FF983}" destId="{1A9A5B04-B702-9744-8529-70067C354002}" srcOrd="19" destOrd="0" presId="urn:microsoft.com/office/officeart/2008/layout/LinedList"/>
    <dgm:cxn modelId="{F7C1E6DA-0F1A-8346-A96B-2261BD86284A}" type="presParOf" srcId="{1A9A5B04-B702-9744-8529-70067C354002}" destId="{E21D2350-571F-7240-A2CC-2012C2DAE836}" srcOrd="0" destOrd="0" presId="urn:microsoft.com/office/officeart/2008/layout/LinedList"/>
    <dgm:cxn modelId="{8B703738-0257-6E42-B95D-4B803F4B0657}" type="presParOf" srcId="{1A9A5B04-B702-9744-8529-70067C354002}" destId="{783BCAB2-8669-5C40-A59E-A8A8E4541ABC}" srcOrd="1" destOrd="0" presId="urn:microsoft.com/office/officeart/2008/layout/LinedList"/>
    <dgm:cxn modelId="{865419DE-3660-D244-B419-3BAC10FAC71D}" type="presParOf" srcId="{4A4088DC-0CE3-D343-A947-DCCB209FF983}" destId="{CC561F20-A285-2246-99E8-4670E023CE03}" srcOrd="20" destOrd="0" presId="urn:microsoft.com/office/officeart/2008/layout/LinedList"/>
    <dgm:cxn modelId="{1DD93446-AB90-6942-9054-A9846C39AA45}" type="presParOf" srcId="{4A4088DC-0CE3-D343-A947-DCCB209FF983}" destId="{F9B75862-0A62-234C-9BF2-C5C9407C062E}" srcOrd="21" destOrd="0" presId="urn:microsoft.com/office/officeart/2008/layout/LinedList"/>
    <dgm:cxn modelId="{8AC1C419-C690-014D-9E0A-0C62637DEB04}" type="presParOf" srcId="{F9B75862-0A62-234C-9BF2-C5C9407C062E}" destId="{4C990EF9-03E0-A74C-9833-8400CEE7B5D3}" srcOrd="0" destOrd="0" presId="urn:microsoft.com/office/officeart/2008/layout/LinedList"/>
    <dgm:cxn modelId="{FA273550-3648-084F-9396-B249A66D2E55}" type="presParOf" srcId="{F9B75862-0A62-234C-9BF2-C5C9407C062E}" destId="{7E9ED8A5-8B3C-B04E-BD5A-678F90720BAF}" srcOrd="1" destOrd="0" presId="urn:microsoft.com/office/officeart/2008/layout/LinedList"/>
    <dgm:cxn modelId="{60F40780-2CDA-1542-BB5B-77A381CD5211}" type="presParOf" srcId="{4A4088DC-0CE3-D343-A947-DCCB209FF983}" destId="{7D71F0B0-4200-EE41-A823-C7DE1D67FA25}" srcOrd="22" destOrd="0" presId="urn:microsoft.com/office/officeart/2008/layout/LinedList"/>
    <dgm:cxn modelId="{A3A09EA6-DAF6-1F46-842E-82C452CC15D1}" type="presParOf" srcId="{4A4088DC-0CE3-D343-A947-DCCB209FF983}" destId="{0BEE1EB1-F0DC-7240-A072-2F6A85F26422}" srcOrd="23" destOrd="0" presId="urn:microsoft.com/office/officeart/2008/layout/LinedList"/>
    <dgm:cxn modelId="{5593CDD5-607A-AE4E-A824-81AAD2E99B9F}" type="presParOf" srcId="{0BEE1EB1-F0DC-7240-A072-2F6A85F26422}" destId="{FED37D59-9129-3A4F-9905-A075FAB6DC00}" srcOrd="0" destOrd="0" presId="urn:microsoft.com/office/officeart/2008/layout/LinedList"/>
    <dgm:cxn modelId="{B625F913-7344-204F-B0CE-1DF154F1E32D}" type="presParOf" srcId="{0BEE1EB1-F0DC-7240-A072-2F6A85F26422}" destId="{9178EA2D-25FA-6F4F-8737-14D39810A08B}" srcOrd="1" destOrd="0" presId="urn:microsoft.com/office/officeart/2008/layout/LinedList"/>
    <dgm:cxn modelId="{1D9AD0EA-367C-9441-9543-250E2C1693E0}" type="presParOf" srcId="{4A4088DC-0CE3-D343-A947-DCCB209FF983}" destId="{1F98B757-3EE4-614A-947F-26D073BA74CC}" srcOrd="24" destOrd="0" presId="urn:microsoft.com/office/officeart/2008/layout/LinedList"/>
    <dgm:cxn modelId="{844DE3FD-F693-2844-8E18-92CABAC7AE7C}" type="presParOf" srcId="{4A4088DC-0CE3-D343-A947-DCCB209FF983}" destId="{3FFE652F-2EBA-8A42-B0C3-037479B39F49}" srcOrd="25" destOrd="0" presId="urn:microsoft.com/office/officeart/2008/layout/LinedList"/>
    <dgm:cxn modelId="{F7D364B5-E2D4-CE41-87B8-1CF116C94B5D}" type="presParOf" srcId="{3FFE652F-2EBA-8A42-B0C3-037479B39F49}" destId="{C47775DF-D990-8645-A8F2-E1615AF7F52A}" srcOrd="0" destOrd="0" presId="urn:microsoft.com/office/officeart/2008/layout/LinedList"/>
    <dgm:cxn modelId="{07CD3B11-B536-A543-AD52-0BD72894C9F7}" type="presParOf" srcId="{3FFE652F-2EBA-8A42-B0C3-037479B39F49}" destId="{451D7E52-CDA9-594B-A633-454811F3AD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08AF87-93B6-41EB-9B21-A3D9AB7D761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DFCC54B-4AB0-4E9E-B039-8BF955426D4B}">
      <dgm:prSet/>
      <dgm:spPr/>
      <dgm:t>
        <a:bodyPr/>
        <a:lstStyle/>
        <a:p>
          <a:r>
            <a:rPr lang="tr-TR"/>
            <a:t>Geleneksel Öğretim İlkeleri</a:t>
          </a:r>
          <a:endParaRPr lang="en-US"/>
        </a:p>
      </dgm:t>
    </dgm:pt>
    <dgm:pt modelId="{AC5BCE12-33EE-485D-89F0-09860C477584}" type="parTrans" cxnId="{156192B2-78B3-4746-A9BE-3F87FD86EEA8}">
      <dgm:prSet/>
      <dgm:spPr/>
      <dgm:t>
        <a:bodyPr/>
        <a:lstStyle/>
        <a:p>
          <a:endParaRPr lang="en-US"/>
        </a:p>
      </dgm:t>
    </dgm:pt>
    <dgm:pt modelId="{DE19D8A6-EE8C-459C-9C70-42AA269E1DF6}" type="sibTrans" cxnId="{156192B2-78B3-4746-A9BE-3F87FD86EEA8}">
      <dgm:prSet/>
      <dgm:spPr/>
      <dgm:t>
        <a:bodyPr/>
        <a:lstStyle/>
        <a:p>
          <a:endParaRPr lang="en-US"/>
        </a:p>
      </dgm:t>
    </dgm:pt>
    <dgm:pt modelId="{9CEB2667-A5F0-4709-878C-8970C546B304}">
      <dgm:prSet/>
      <dgm:spPr/>
      <dgm:t>
        <a:bodyPr/>
        <a:lstStyle/>
        <a:p>
          <a:r>
            <a:rPr lang="tr-TR"/>
            <a:t>Davranışçı Öğretim İlkeleri</a:t>
          </a:r>
          <a:endParaRPr lang="en-US"/>
        </a:p>
      </dgm:t>
    </dgm:pt>
    <dgm:pt modelId="{1C7585A4-77E4-4065-8A10-62099D5D54FA}" type="parTrans" cxnId="{5DE89CE0-DDDB-44FE-9F84-0F8358C987ED}">
      <dgm:prSet/>
      <dgm:spPr/>
      <dgm:t>
        <a:bodyPr/>
        <a:lstStyle/>
        <a:p>
          <a:endParaRPr lang="en-US"/>
        </a:p>
      </dgm:t>
    </dgm:pt>
    <dgm:pt modelId="{3297151D-2772-481C-9B93-25EA252386FB}" type="sibTrans" cxnId="{5DE89CE0-DDDB-44FE-9F84-0F8358C987ED}">
      <dgm:prSet/>
      <dgm:spPr/>
      <dgm:t>
        <a:bodyPr/>
        <a:lstStyle/>
        <a:p>
          <a:endParaRPr lang="en-US"/>
        </a:p>
      </dgm:t>
    </dgm:pt>
    <dgm:pt modelId="{A870D1B3-C8F1-4294-9CA8-34F9F72F8AFE}">
      <dgm:prSet/>
      <dgm:spPr/>
      <dgm:t>
        <a:bodyPr/>
        <a:lstStyle/>
        <a:p>
          <a:r>
            <a:rPr lang="tr-TR"/>
            <a:t>Bilişsel Öğretim İlkeleri</a:t>
          </a:r>
          <a:endParaRPr lang="en-US"/>
        </a:p>
      </dgm:t>
    </dgm:pt>
    <dgm:pt modelId="{6995E22E-7E29-4A27-A29D-1BBBF6BDF0B8}" type="parTrans" cxnId="{17480BF3-E17C-45D7-9085-297D0FF55509}">
      <dgm:prSet/>
      <dgm:spPr/>
      <dgm:t>
        <a:bodyPr/>
        <a:lstStyle/>
        <a:p>
          <a:endParaRPr lang="en-US"/>
        </a:p>
      </dgm:t>
    </dgm:pt>
    <dgm:pt modelId="{742D8A27-0F4B-491D-A114-10C950D49166}" type="sibTrans" cxnId="{17480BF3-E17C-45D7-9085-297D0FF55509}">
      <dgm:prSet/>
      <dgm:spPr/>
      <dgm:t>
        <a:bodyPr/>
        <a:lstStyle/>
        <a:p>
          <a:endParaRPr lang="en-US"/>
        </a:p>
      </dgm:t>
    </dgm:pt>
    <dgm:pt modelId="{48AE8844-529C-4C71-9C81-6C6906361467}">
      <dgm:prSet/>
      <dgm:spPr/>
      <dgm:t>
        <a:bodyPr/>
        <a:lstStyle/>
        <a:p>
          <a:r>
            <a:rPr lang="tr-TR"/>
            <a:t>Yapılandırmacı Öğretim İlkeleri</a:t>
          </a:r>
          <a:endParaRPr lang="en-US"/>
        </a:p>
      </dgm:t>
    </dgm:pt>
    <dgm:pt modelId="{01630DF3-C340-486F-8AA6-90E195B81B31}" type="parTrans" cxnId="{F955AFBF-8962-48BC-ADA1-75A873759325}">
      <dgm:prSet/>
      <dgm:spPr/>
      <dgm:t>
        <a:bodyPr/>
        <a:lstStyle/>
        <a:p>
          <a:endParaRPr lang="en-US"/>
        </a:p>
      </dgm:t>
    </dgm:pt>
    <dgm:pt modelId="{79286626-1CD5-4825-89E1-1C9C69202374}" type="sibTrans" cxnId="{F955AFBF-8962-48BC-ADA1-75A873759325}">
      <dgm:prSet/>
      <dgm:spPr/>
      <dgm:t>
        <a:bodyPr/>
        <a:lstStyle/>
        <a:p>
          <a:endParaRPr lang="en-US"/>
        </a:p>
      </dgm:t>
    </dgm:pt>
    <dgm:pt modelId="{BA42A142-DF56-1942-8FB8-B2EDC2E0B9F0}" type="pres">
      <dgm:prSet presAssocID="{BB08AF87-93B6-41EB-9B21-A3D9AB7D761C}" presName="linear" presStyleCnt="0">
        <dgm:presLayoutVars>
          <dgm:animLvl val="lvl"/>
          <dgm:resizeHandles val="exact"/>
        </dgm:presLayoutVars>
      </dgm:prSet>
      <dgm:spPr/>
    </dgm:pt>
    <dgm:pt modelId="{B310FAD0-0943-6749-A188-A46F08614DC5}" type="pres">
      <dgm:prSet presAssocID="{0DFCC54B-4AB0-4E9E-B039-8BF955426D4B}" presName="parentText" presStyleLbl="node1" presStyleIdx="0" presStyleCnt="4">
        <dgm:presLayoutVars>
          <dgm:chMax val="0"/>
          <dgm:bulletEnabled val="1"/>
        </dgm:presLayoutVars>
      </dgm:prSet>
      <dgm:spPr/>
    </dgm:pt>
    <dgm:pt modelId="{F6E27D50-5098-9B4B-A0CE-C0A50919AA98}" type="pres">
      <dgm:prSet presAssocID="{DE19D8A6-EE8C-459C-9C70-42AA269E1DF6}" presName="spacer" presStyleCnt="0"/>
      <dgm:spPr/>
    </dgm:pt>
    <dgm:pt modelId="{4746BD60-07BA-D546-9885-02534E6DD742}" type="pres">
      <dgm:prSet presAssocID="{9CEB2667-A5F0-4709-878C-8970C546B304}" presName="parentText" presStyleLbl="node1" presStyleIdx="1" presStyleCnt="4">
        <dgm:presLayoutVars>
          <dgm:chMax val="0"/>
          <dgm:bulletEnabled val="1"/>
        </dgm:presLayoutVars>
      </dgm:prSet>
      <dgm:spPr/>
    </dgm:pt>
    <dgm:pt modelId="{C3ED5D7B-7928-5743-8A7A-E35353904178}" type="pres">
      <dgm:prSet presAssocID="{3297151D-2772-481C-9B93-25EA252386FB}" presName="spacer" presStyleCnt="0"/>
      <dgm:spPr/>
    </dgm:pt>
    <dgm:pt modelId="{9470433C-585C-C541-9AE2-42E0311AF87A}" type="pres">
      <dgm:prSet presAssocID="{A870D1B3-C8F1-4294-9CA8-34F9F72F8AFE}" presName="parentText" presStyleLbl="node1" presStyleIdx="2" presStyleCnt="4">
        <dgm:presLayoutVars>
          <dgm:chMax val="0"/>
          <dgm:bulletEnabled val="1"/>
        </dgm:presLayoutVars>
      </dgm:prSet>
      <dgm:spPr/>
    </dgm:pt>
    <dgm:pt modelId="{EDBAB27B-5C9C-314F-AEFF-771051D372EA}" type="pres">
      <dgm:prSet presAssocID="{742D8A27-0F4B-491D-A114-10C950D49166}" presName="spacer" presStyleCnt="0"/>
      <dgm:spPr/>
    </dgm:pt>
    <dgm:pt modelId="{8BEB4B0F-8B55-9F49-8945-EFCBFCDA221E}" type="pres">
      <dgm:prSet presAssocID="{48AE8844-529C-4C71-9C81-6C6906361467}" presName="parentText" presStyleLbl="node1" presStyleIdx="3" presStyleCnt="4">
        <dgm:presLayoutVars>
          <dgm:chMax val="0"/>
          <dgm:bulletEnabled val="1"/>
        </dgm:presLayoutVars>
      </dgm:prSet>
      <dgm:spPr/>
    </dgm:pt>
  </dgm:ptLst>
  <dgm:cxnLst>
    <dgm:cxn modelId="{4F08C013-171E-6543-9EA6-EC5A080E6ED6}" type="presOf" srcId="{A870D1B3-C8F1-4294-9CA8-34F9F72F8AFE}" destId="{9470433C-585C-C541-9AE2-42E0311AF87A}" srcOrd="0" destOrd="0" presId="urn:microsoft.com/office/officeart/2005/8/layout/vList2"/>
    <dgm:cxn modelId="{738E4771-5758-F844-9756-4F8DB499485E}" type="presOf" srcId="{9CEB2667-A5F0-4709-878C-8970C546B304}" destId="{4746BD60-07BA-D546-9885-02534E6DD742}" srcOrd="0" destOrd="0" presId="urn:microsoft.com/office/officeart/2005/8/layout/vList2"/>
    <dgm:cxn modelId="{BC4E679F-1724-2548-BD68-8A2ABBD7A234}" type="presOf" srcId="{48AE8844-529C-4C71-9C81-6C6906361467}" destId="{8BEB4B0F-8B55-9F49-8945-EFCBFCDA221E}" srcOrd="0" destOrd="0" presId="urn:microsoft.com/office/officeart/2005/8/layout/vList2"/>
    <dgm:cxn modelId="{D8E765AD-6AA2-214E-86D1-B82587C7134F}" type="presOf" srcId="{0DFCC54B-4AB0-4E9E-B039-8BF955426D4B}" destId="{B310FAD0-0943-6749-A188-A46F08614DC5}" srcOrd="0" destOrd="0" presId="urn:microsoft.com/office/officeart/2005/8/layout/vList2"/>
    <dgm:cxn modelId="{156192B2-78B3-4746-A9BE-3F87FD86EEA8}" srcId="{BB08AF87-93B6-41EB-9B21-A3D9AB7D761C}" destId="{0DFCC54B-4AB0-4E9E-B039-8BF955426D4B}" srcOrd="0" destOrd="0" parTransId="{AC5BCE12-33EE-485D-89F0-09860C477584}" sibTransId="{DE19D8A6-EE8C-459C-9C70-42AA269E1DF6}"/>
    <dgm:cxn modelId="{F955AFBF-8962-48BC-ADA1-75A873759325}" srcId="{BB08AF87-93B6-41EB-9B21-A3D9AB7D761C}" destId="{48AE8844-529C-4C71-9C81-6C6906361467}" srcOrd="3" destOrd="0" parTransId="{01630DF3-C340-486F-8AA6-90E195B81B31}" sibTransId="{79286626-1CD5-4825-89E1-1C9C69202374}"/>
    <dgm:cxn modelId="{BD7648CD-EA76-FA40-934D-2DF286E2E780}" type="presOf" srcId="{BB08AF87-93B6-41EB-9B21-A3D9AB7D761C}" destId="{BA42A142-DF56-1942-8FB8-B2EDC2E0B9F0}" srcOrd="0" destOrd="0" presId="urn:microsoft.com/office/officeart/2005/8/layout/vList2"/>
    <dgm:cxn modelId="{5DE89CE0-DDDB-44FE-9F84-0F8358C987ED}" srcId="{BB08AF87-93B6-41EB-9B21-A3D9AB7D761C}" destId="{9CEB2667-A5F0-4709-878C-8970C546B304}" srcOrd="1" destOrd="0" parTransId="{1C7585A4-77E4-4065-8A10-62099D5D54FA}" sibTransId="{3297151D-2772-481C-9B93-25EA252386FB}"/>
    <dgm:cxn modelId="{17480BF3-E17C-45D7-9085-297D0FF55509}" srcId="{BB08AF87-93B6-41EB-9B21-A3D9AB7D761C}" destId="{A870D1B3-C8F1-4294-9CA8-34F9F72F8AFE}" srcOrd="2" destOrd="0" parTransId="{6995E22E-7E29-4A27-A29D-1BBBF6BDF0B8}" sibTransId="{742D8A27-0F4B-491D-A114-10C950D49166}"/>
    <dgm:cxn modelId="{9689C1AF-89EE-6448-B450-CA893ACD0342}" type="presParOf" srcId="{BA42A142-DF56-1942-8FB8-B2EDC2E0B9F0}" destId="{B310FAD0-0943-6749-A188-A46F08614DC5}" srcOrd="0" destOrd="0" presId="urn:microsoft.com/office/officeart/2005/8/layout/vList2"/>
    <dgm:cxn modelId="{23E40AF7-BF71-5A4F-86A3-D27B86838921}" type="presParOf" srcId="{BA42A142-DF56-1942-8FB8-B2EDC2E0B9F0}" destId="{F6E27D50-5098-9B4B-A0CE-C0A50919AA98}" srcOrd="1" destOrd="0" presId="urn:microsoft.com/office/officeart/2005/8/layout/vList2"/>
    <dgm:cxn modelId="{B95EB0EC-C4D4-BB4A-BAD1-F8EAFEF15351}" type="presParOf" srcId="{BA42A142-DF56-1942-8FB8-B2EDC2E0B9F0}" destId="{4746BD60-07BA-D546-9885-02534E6DD742}" srcOrd="2" destOrd="0" presId="urn:microsoft.com/office/officeart/2005/8/layout/vList2"/>
    <dgm:cxn modelId="{65C57CAF-D2E0-5F4B-AA44-C7F4DC6E1A87}" type="presParOf" srcId="{BA42A142-DF56-1942-8FB8-B2EDC2E0B9F0}" destId="{C3ED5D7B-7928-5743-8A7A-E35353904178}" srcOrd="3" destOrd="0" presId="urn:microsoft.com/office/officeart/2005/8/layout/vList2"/>
    <dgm:cxn modelId="{8D94AF05-38E8-614B-BCA8-D8C87DDDDF86}" type="presParOf" srcId="{BA42A142-DF56-1942-8FB8-B2EDC2E0B9F0}" destId="{9470433C-585C-C541-9AE2-42E0311AF87A}" srcOrd="4" destOrd="0" presId="urn:microsoft.com/office/officeart/2005/8/layout/vList2"/>
    <dgm:cxn modelId="{38B90137-49F6-4841-AD43-C1D40B5E84FE}" type="presParOf" srcId="{BA42A142-DF56-1942-8FB8-B2EDC2E0B9F0}" destId="{EDBAB27B-5C9C-314F-AEFF-771051D372EA}" srcOrd="5" destOrd="0" presId="urn:microsoft.com/office/officeart/2005/8/layout/vList2"/>
    <dgm:cxn modelId="{37CD9C31-4A3E-7240-A7A7-9A6732188062}" type="presParOf" srcId="{BA42A142-DF56-1942-8FB8-B2EDC2E0B9F0}" destId="{8BEB4B0F-8B55-9F49-8945-EFCBFCDA221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3D3583-A579-465D-904E-B4305ADA1FDF}" type="doc">
      <dgm:prSet loTypeId="urn:microsoft.com/office/officeart/2005/8/layout/default" loCatId="list" qsTypeId="urn:microsoft.com/office/officeart/2005/8/quickstyle/simple2" qsCatId="simple" csTypeId="urn:microsoft.com/office/officeart/2005/8/colors/colorful2" csCatId="colorful" phldr="1"/>
      <dgm:spPr/>
      <dgm:t>
        <a:bodyPr/>
        <a:lstStyle/>
        <a:p>
          <a:endParaRPr lang="en-US"/>
        </a:p>
      </dgm:t>
    </dgm:pt>
    <dgm:pt modelId="{12B11F2F-5A8E-477B-AD39-EEB06C47CA43}">
      <dgm:prSet/>
      <dgm:spPr/>
      <dgm:t>
        <a:bodyPr/>
        <a:lstStyle/>
        <a:p>
          <a:r>
            <a:rPr lang="tr-TR"/>
            <a:t>Öğretmenlerin konu alan bilgilerinin yeterli olması</a:t>
          </a:r>
          <a:endParaRPr lang="en-US"/>
        </a:p>
      </dgm:t>
    </dgm:pt>
    <dgm:pt modelId="{4BF495E3-75B6-4E2A-BDE2-D931D11DDCFD}" type="parTrans" cxnId="{84C0308D-83C4-4629-9FD1-E74AF10464D9}">
      <dgm:prSet/>
      <dgm:spPr/>
      <dgm:t>
        <a:bodyPr/>
        <a:lstStyle/>
        <a:p>
          <a:endParaRPr lang="en-US"/>
        </a:p>
      </dgm:t>
    </dgm:pt>
    <dgm:pt modelId="{A26CECCB-D32B-48EF-A9AD-28C8F2B6FEA6}" type="sibTrans" cxnId="{84C0308D-83C4-4629-9FD1-E74AF10464D9}">
      <dgm:prSet/>
      <dgm:spPr/>
      <dgm:t>
        <a:bodyPr/>
        <a:lstStyle/>
        <a:p>
          <a:endParaRPr lang="en-US"/>
        </a:p>
      </dgm:t>
    </dgm:pt>
    <dgm:pt modelId="{EC1943F7-C192-4BEB-903A-BFFB71BF10C6}">
      <dgm:prSet/>
      <dgm:spPr/>
      <dgm:t>
        <a:bodyPr/>
        <a:lstStyle/>
        <a:p>
          <a:r>
            <a:rPr lang="tr-TR"/>
            <a:t>Öğretmenlerin pedagojik bilgi ve becerilerinin yeterli olması</a:t>
          </a:r>
          <a:endParaRPr lang="en-US"/>
        </a:p>
      </dgm:t>
    </dgm:pt>
    <dgm:pt modelId="{EE5D85D1-B2D1-45B1-BC52-42291BC7492C}" type="parTrans" cxnId="{1165942F-861D-46EB-8982-3831DCC1372C}">
      <dgm:prSet/>
      <dgm:spPr/>
      <dgm:t>
        <a:bodyPr/>
        <a:lstStyle/>
        <a:p>
          <a:endParaRPr lang="en-US"/>
        </a:p>
      </dgm:t>
    </dgm:pt>
    <dgm:pt modelId="{526853E6-54E9-4857-90A9-A590B2A08384}" type="sibTrans" cxnId="{1165942F-861D-46EB-8982-3831DCC1372C}">
      <dgm:prSet/>
      <dgm:spPr/>
      <dgm:t>
        <a:bodyPr/>
        <a:lstStyle/>
        <a:p>
          <a:endParaRPr lang="en-US"/>
        </a:p>
      </dgm:t>
    </dgm:pt>
    <dgm:pt modelId="{D7DA84CF-85E8-4B61-9F16-CB589E66074E}">
      <dgm:prSet/>
      <dgm:spPr/>
      <dgm:t>
        <a:bodyPr/>
        <a:lstStyle/>
        <a:p>
          <a:r>
            <a:rPr lang="tr-TR"/>
            <a:t>Öğretmenin deneyimli olması</a:t>
          </a:r>
          <a:endParaRPr lang="en-US"/>
        </a:p>
      </dgm:t>
    </dgm:pt>
    <dgm:pt modelId="{C4828425-6F11-4E81-9E7D-CF0C6C30D736}" type="parTrans" cxnId="{60F0D4D1-5CC2-4ED7-A15B-D00C31C1465F}">
      <dgm:prSet/>
      <dgm:spPr/>
      <dgm:t>
        <a:bodyPr/>
        <a:lstStyle/>
        <a:p>
          <a:endParaRPr lang="en-US"/>
        </a:p>
      </dgm:t>
    </dgm:pt>
    <dgm:pt modelId="{C3012FCC-B607-41F0-97CC-2110461BD710}" type="sibTrans" cxnId="{60F0D4D1-5CC2-4ED7-A15B-D00C31C1465F}">
      <dgm:prSet/>
      <dgm:spPr/>
      <dgm:t>
        <a:bodyPr/>
        <a:lstStyle/>
        <a:p>
          <a:endParaRPr lang="en-US"/>
        </a:p>
      </dgm:t>
    </dgm:pt>
    <dgm:pt modelId="{8490631A-DF8B-48F5-A3C9-439F92622A30}">
      <dgm:prSet/>
      <dgm:spPr/>
      <dgm:t>
        <a:bodyPr/>
        <a:lstStyle/>
        <a:p>
          <a:r>
            <a:rPr lang="tr-TR"/>
            <a:t>Öğretmen ve öğrenci arasında sağlıklı iletişimin kurulması</a:t>
          </a:r>
          <a:endParaRPr lang="en-US"/>
        </a:p>
      </dgm:t>
    </dgm:pt>
    <dgm:pt modelId="{D6E3C0F9-1CBD-4CFE-B20A-C66CABA863B0}" type="parTrans" cxnId="{553E94BF-B05F-42F0-A7E8-102496860E1C}">
      <dgm:prSet/>
      <dgm:spPr/>
      <dgm:t>
        <a:bodyPr/>
        <a:lstStyle/>
        <a:p>
          <a:endParaRPr lang="en-US"/>
        </a:p>
      </dgm:t>
    </dgm:pt>
    <dgm:pt modelId="{D2E3119F-FD44-4AAB-914D-FD862BF8AA96}" type="sibTrans" cxnId="{553E94BF-B05F-42F0-A7E8-102496860E1C}">
      <dgm:prSet/>
      <dgm:spPr/>
      <dgm:t>
        <a:bodyPr/>
        <a:lstStyle/>
        <a:p>
          <a:endParaRPr lang="en-US"/>
        </a:p>
      </dgm:t>
    </dgm:pt>
    <dgm:pt modelId="{7B627301-CF9B-461A-997E-9B1D7619118E}">
      <dgm:prSet/>
      <dgm:spPr/>
      <dgm:t>
        <a:bodyPr/>
        <a:lstStyle/>
        <a:p>
          <a:r>
            <a:rPr lang="tr-TR" dirty="0"/>
            <a:t>Öğretimde yüksek beklentilerin oluşturulması</a:t>
          </a:r>
          <a:endParaRPr lang="en-US" dirty="0"/>
        </a:p>
      </dgm:t>
    </dgm:pt>
    <dgm:pt modelId="{949A71B8-EBC9-4333-8E69-9AF09F3B7865}" type="parTrans" cxnId="{C6901C2C-0D1A-4D2C-8CBC-8B6F5C590FBF}">
      <dgm:prSet/>
      <dgm:spPr/>
      <dgm:t>
        <a:bodyPr/>
        <a:lstStyle/>
        <a:p>
          <a:endParaRPr lang="en-US"/>
        </a:p>
      </dgm:t>
    </dgm:pt>
    <dgm:pt modelId="{7E321FF5-9F4A-478D-9EE0-F18D8846D34B}" type="sibTrans" cxnId="{C6901C2C-0D1A-4D2C-8CBC-8B6F5C590FBF}">
      <dgm:prSet/>
      <dgm:spPr/>
      <dgm:t>
        <a:bodyPr/>
        <a:lstStyle/>
        <a:p>
          <a:endParaRPr lang="en-US"/>
        </a:p>
      </dgm:t>
    </dgm:pt>
    <dgm:pt modelId="{ADD4C042-2BA4-DC49-9913-2176D635A254}">
      <dgm:prSet/>
      <dgm:spPr/>
      <dgm:t>
        <a:bodyPr/>
        <a:lstStyle/>
        <a:p>
          <a:r>
            <a:rPr lang="tr-TR"/>
            <a:t>Öğrencilerin öğrenmelerinde sorumluluk almalarının sağlanması</a:t>
          </a:r>
          <a:endParaRPr lang="en-US" dirty="0"/>
        </a:p>
      </dgm:t>
    </dgm:pt>
    <dgm:pt modelId="{00488C3A-B6B2-BD46-A94F-E96A1CDE5451}" type="parTrans" cxnId="{18917BE0-D0DB-0148-A7BB-67895FAEA71C}">
      <dgm:prSet/>
      <dgm:spPr/>
    </dgm:pt>
    <dgm:pt modelId="{375C7B84-8ABB-584B-AF07-3661901F7AA8}" type="sibTrans" cxnId="{18917BE0-D0DB-0148-A7BB-67895FAEA71C}">
      <dgm:prSet/>
      <dgm:spPr/>
    </dgm:pt>
    <dgm:pt modelId="{64A8C86A-8E98-B341-8F6B-9BA344E67ABF}" type="pres">
      <dgm:prSet presAssocID="{F73D3583-A579-465D-904E-B4305ADA1FDF}" presName="diagram" presStyleCnt="0">
        <dgm:presLayoutVars>
          <dgm:dir/>
          <dgm:resizeHandles val="exact"/>
        </dgm:presLayoutVars>
      </dgm:prSet>
      <dgm:spPr/>
    </dgm:pt>
    <dgm:pt modelId="{6AEAC9EE-1FD5-D148-A0A2-9FFCCCB55246}" type="pres">
      <dgm:prSet presAssocID="{12B11F2F-5A8E-477B-AD39-EEB06C47CA43}" presName="node" presStyleLbl="node1" presStyleIdx="0" presStyleCnt="6">
        <dgm:presLayoutVars>
          <dgm:bulletEnabled val="1"/>
        </dgm:presLayoutVars>
      </dgm:prSet>
      <dgm:spPr/>
    </dgm:pt>
    <dgm:pt modelId="{BCC62593-78CA-3442-B9B6-18D9FBA12FD2}" type="pres">
      <dgm:prSet presAssocID="{A26CECCB-D32B-48EF-A9AD-28C8F2B6FEA6}" presName="sibTrans" presStyleCnt="0"/>
      <dgm:spPr/>
    </dgm:pt>
    <dgm:pt modelId="{FC43E3BA-44F8-F649-8311-5C122B527FE5}" type="pres">
      <dgm:prSet presAssocID="{EC1943F7-C192-4BEB-903A-BFFB71BF10C6}" presName="node" presStyleLbl="node1" presStyleIdx="1" presStyleCnt="6">
        <dgm:presLayoutVars>
          <dgm:bulletEnabled val="1"/>
        </dgm:presLayoutVars>
      </dgm:prSet>
      <dgm:spPr/>
    </dgm:pt>
    <dgm:pt modelId="{6ED290A5-6A3A-E14B-94F3-F584CB260117}" type="pres">
      <dgm:prSet presAssocID="{526853E6-54E9-4857-90A9-A590B2A08384}" presName="sibTrans" presStyleCnt="0"/>
      <dgm:spPr/>
    </dgm:pt>
    <dgm:pt modelId="{2BDCB5E5-EF93-3640-BCD8-9A2DDE4F44B1}" type="pres">
      <dgm:prSet presAssocID="{D7DA84CF-85E8-4B61-9F16-CB589E66074E}" presName="node" presStyleLbl="node1" presStyleIdx="2" presStyleCnt="6">
        <dgm:presLayoutVars>
          <dgm:bulletEnabled val="1"/>
        </dgm:presLayoutVars>
      </dgm:prSet>
      <dgm:spPr/>
    </dgm:pt>
    <dgm:pt modelId="{B4534415-8D9C-8E45-BE6C-AB3147B13CE7}" type="pres">
      <dgm:prSet presAssocID="{C3012FCC-B607-41F0-97CC-2110461BD710}" presName="sibTrans" presStyleCnt="0"/>
      <dgm:spPr/>
    </dgm:pt>
    <dgm:pt modelId="{520FD428-A37E-AB4A-BF58-5F10AD30164E}" type="pres">
      <dgm:prSet presAssocID="{8490631A-DF8B-48F5-A3C9-439F92622A30}" presName="node" presStyleLbl="node1" presStyleIdx="3" presStyleCnt="6">
        <dgm:presLayoutVars>
          <dgm:bulletEnabled val="1"/>
        </dgm:presLayoutVars>
      </dgm:prSet>
      <dgm:spPr/>
    </dgm:pt>
    <dgm:pt modelId="{FAAA68F2-D6E0-6248-A373-CE843F52D147}" type="pres">
      <dgm:prSet presAssocID="{D2E3119F-FD44-4AAB-914D-FD862BF8AA96}" presName="sibTrans" presStyleCnt="0"/>
      <dgm:spPr/>
    </dgm:pt>
    <dgm:pt modelId="{54023841-18D7-3E49-964B-C7B11EDCB05F}" type="pres">
      <dgm:prSet presAssocID="{7B627301-CF9B-461A-997E-9B1D7619118E}" presName="node" presStyleLbl="node1" presStyleIdx="4" presStyleCnt="6">
        <dgm:presLayoutVars>
          <dgm:bulletEnabled val="1"/>
        </dgm:presLayoutVars>
      </dgm:prSet>
      <dgm:spPr/>
    </dgm:pt>
    <dgm:pt modelId="{10642318-F553-2F4B-9B56-C2EF25D3E342}" type="pres">
      <dgm:prSet presAssocID="{7E321FF5-9F4A-478D-9EE0-F18D8846D34B}" presName="sibTrans" presStyleCnt="0"/>
      <dgm:spPr/>
    </dgm:pt>
    <dgm:pt modelId="{B9A9C086-83A5-9F4A-90DD-DA8846FC5ADC}" type="pres">
      <dgm:prSet presAssocID="{ADD4C042-2BA4-DC49-9913-2176D635A254}" presName="node" presStyleLbl="node1" presStyleIdx="5" presStyleCnt="6">
        <dgm:presLayoutVars>
          <dgm:bulletEnabled val="1"/>
        </dgm:presLayoutVars>
      </dgm:prSet>
      <dgm:spPr/>
    </dgm:pt>
  </dgm:ptLst>
  <dgm:cxnLst>
    <dgm:cxn modelId="{94CD8A01-7F93-994A-8611-7133BEBEF628}" type="presOf" srcId="{12B11F2F-5A8E-477B-AD39-EEB06C47CA43}" destId="{6AEAC9EE-1FD5-D148-A0A2-9FFCCCB55246}" srcOrd="0" destOrd="0" presId="urn:microsoft.com/office/officeart/2005/8/layout/default"/>
    <dgm:cxn modelId="{2257B209-B552-834C-AB7C-DE86B032339E}" type="presOf" srcId="{7B627301-CF9B-461A-997E-9B1D7619118E}" destId="{54023841-18D7-3E49-964B-C7B11EDCB05F}" srcOrd="0" destOrd="0" presId="urn:microsoft.com/office/officeart/2005/8/layout/default"/>
    <dgm:cxn modelId="{D74D9D13-90D2-3A43-BA2E-5BC562F908BC}" type="presOf" srcId="{D7DA84CF-85E8-4B61-9F16-CB589E66074E}" destId="{2BDCB5E5-EF93-3640-BCD8-9A2DDE4F44B1}" srcOrd="0" destOrd="0" presId="urn:microsoft.com/office/officeart/2005/8/layout/default"/>
    <dgm:cxn modelId="{382D1315-7C37-4044-9C6E-4AC8146CCE85}" type="presOf" srcId="{8490631A-DF8B-48F5-A3C9-439F92622A30}" destId="{520FD428-A37E-AB4A-BF58-5F10AD30164E}" srcOrd="0" destOrd="0" presId="urn:microsoft.com/office/officeart/2005/8/layout/default"/>
    <dgm:cxn modelId="{C6901C2C-0D1A-4D2C-8CBC-8B6F5C590FBF}" srcId="{F73D3583-A579-465D-904E-B4305ADA1FDF}" destId="{7B627301-CF9B-461A-997E-9B1D7619118E}" srcOrd="4" destOrd="0" parTransId="{949A71B8-EBC9-4333-8E69-9AF09F3B7865}" sibTransId="{7E321FF5-9F4A-478D-9EE0-F18D8846D34B}"/>
    <dgm:cxn modelId="{1165942F-861D-46EB-8982-3831DCC1372C}" srcId="{F73D3583-A579-465D-904E-B4305ADA1FDF}" destId="{EC1943F7-C192-4BEB-903A-BFFB71BF10C6}" srcOrd="1" destOrd="0" parTransId="{EE5D85D1-B2D1-45B1-BC52-42291BC7492C}" sibTransId="{526853E6-54E9-4857-90A9-A590B2A08384}"/>
    <dgm:cxn modelId="{84C0308D-83C4-4629-9FD1-E74AF10464D9}" srcId="{F73D3583-A579-465D-904E-B4305ADA1FDF}" destId="{12B11F2F-5A8E-477B-AD39-EEB06C47CA43}" srcOrd="0" destOrd="0" parTransId="{4BF495E3-75B6-4E2A-BDE2-D931D11DDCFD}" sibTransId="{A26CECCB-D32B-48EF-A9AD-28C8F2B6FEA6}"/>
    <dgm:cxn modelId="{7CB5FF93-E28A-7942-90CD-18BD9C9C6AA4}" type="presOf" srcId="{EC1943F7-C192-4BEB-903A-BFFB71BF10C6}" destId="{FC43E3BA-44F8-F649-8311-5C122B527FE5}" srcOrd="0" destOrd="0" presId="urn:microsoft.com/office/officeart/2005/8/layout/default"/>
    <dgm:cxn modelId="{553E94BF-B05F-42F0-A7E8-102496860E1C}" srcId="{F73D3583-A579-465D-904E-B4305ADA1FDF}" destId="{8490631A-DF8B-48F5-A3C9-439F92622A30}" srcOrd="3" destOrd="0" parTransId="{D6E3C0F9-1CBD-4CFE-B20A-C66CABA863B0}" sibTransId="{D2E3119F-FD44-4AAB-914D-FD862BF8AA96}"/>
    <dgm:cxn modelId="{60F0D4D1-5CC2-4ED7-A15B-D00C31C1465F}" srcId="{F73D3583-A579-465D-904E-B4305ADA1FDF}" destId="{D7DA84CF-85E8-4B61-9F16-CB589E66074E}" srcOrd="2" destOrd="0" parTransId="{C4828425-6F11-4E81-9E7D-CF0C6C30D736}" sibTransId="{C3012FCC-B607-41F0-97CC-2110461BD710}"/>
    <dgm:cxn modelId="{18917BE0-D0DB-0148-A7BB-67895FAEA71C}" srcId="{F73D3583-A579-465D-904E-B4305ADA1FDF}" destId="{ADD4C042-2BA4-DC49-9913-2176D635A254}" srcOrd="5" destOrd="0" parTransId="{00488C3A-B6B2-BD46-A94F-E96A1CDE5451}" sibTransId="{375C7B84-8ABB-584B-AF07-3661901F7AA8}"/>
    <dgm:cxn modelId="{E46427F2-3F49-814F-BE6D-B9F1FB0E2733}" type="presOf" srcId="{ADD4C042-2BA4-DC49-9913-2176D635A254}" destId="{B9A9C086-83A5-9F4A-90DD-DA8846FC5ADC}" srcOrd="0" destOrd="0" presId="urn:microsoft.com/office/officeart/2005/8/layout/default"/>
    <dgm:cxn modelId="{02F631FB-09C3-8A4C-976B-07B451D9B41A}" type="presOf" srcId="{F73D3583-A579-465D-904E-B4305ADA1FDF}" destId="{64A8C86A-8E98-B341-8F6B-9BA344E67ABF}" srcOrd="0" destOrd="0" presId="urn:microsoft.com/office/officeart/2005/8/layout/default"/>
    <dgm:cxn modelId="{FC150904-9C09-6741-8BF8-E3BE87496E3F}" type="presParOf" srcId="{64A8C86A-8E98-B341-8F6B-9BA344E67ABF}" destId="{6AEAC9EE-1FD5-D148-A0A2-9FFCCCB55246}" srcOrd="0" destOrd="0" presId="urn:microsoft.com/office/officeart/2005/8/layout/default"/>
    <dgm:cxn modelId="{5638AF3E-3D8D-0D48-B987-7735EEC41CDC}" type="presParOf" srcId="{64A8C86A-8E98-B341-8F6B-9BA344E67ABF}" destId="{BCC62593-78CA-3442-B9B6-18D9FBA12FD2}" srcOrd="1" destOrd="0" presId="urn:microsoft.com/office/officeart/2005/8/layout/default"/>
    <dgm:cxn modelId="{A39BC570-BB83-A342-A0BA-966C4A7BF825}" type="presParOf" srcId="{64A8C86A-8E98-B341-8F6B-9BA344E67ABF}" destId="{FC43E3BA-44F8-F649-8311-5C122B527FE5}" srcOrd="2" destOrd="0" presId="urn:microsoft.com/office/officeart/2005/8/layout/default"/>
    <dgm:cxn modelId="{590B86C8-4B00-1048-9846-B7C7436F6FC7}" type="presParOf" srcId="{64A8C86A-8E98-B341-8F6B-9BA344E67ABF}" destId="{6ED290A5-6A3A-E14B-94F3-F584CB260117}" srcOrd="3" destOrd="0" presId="urn:microsoft.com/office/officeart/2005/8/layout/default"/>
    <dgm:cxn modelId="{EF88DD36-9EAF-AE45-9260-7B6213644A30}" type="presParOf" srcId="{64A8C86A-8E98-B341-8F6B-9BA344E67ABF}" destId="{2BDCB5E5-EF93-3640-BCD8-9A2DDE4F44B1}" srcOrd="4" destOrd="0" presId="urn:microsoft.com/office/officeart/2005/8/layout/default"/>
    <dgm:cxn modelId="{0A93DFF0-5A89-AA4B-9B84-89F59A6E6B6B}" type="presParOf" srcId="{64A8C86A-8E98-B341-8F6B-9BA344E67ABF}" destId="{B4534415-8D9C-8E45-BE6C-AB3147B13CE7}" srcOrd="5" destOrd="0" presId="urn:microsoft.com/office/officeart/2005/8/layout/default"/>
    <dgm:cxn modelId="{3D8E6E66-827F-7842-9490-81AB97467208}" type="presParOf" srcId="{64A8C86A-8E98-B341-8F6B-9BA344E67ABF}" destId="{520FD428-A37E-AB4A-BF58-5F10AD30164E}" srcOrd="6" destOrd="0" presId="urn:microsoft.com/office/officeart/2005/8/layout/default"/>
    <dgm:cxn modelId="{4A93F8B6-1EA2-534B-A9E0-435A0090D9EE}" type="presParOf" srcId="{64A8C86A-8E98-B341-8F6B-9BA344E67ABF}" destId="{FAAA68F2-D6E0-6248-A373-CE843F52D147}" srcOrd="7" destOrd="0" presId="urn:microsoft.com/office/officeart/2005/8/layout/default"/>
    <dgm:cxn modelId="{1B787DDC-27DD-984B-9C0A-A3B9AF2A0638}" type="presParOf" srcId="{64A8C86A-8E98-B341-8F6B-9BA344E67ABF}" destId="{54023841-18D7-3E49-964B-C7B11EDCB05F}" srcOrd="8" destOrd="0" presId="urn:microsoft.com/office/officeart/2005/8/layout/default"/>
    <dgm:cxn modelId="{7A94BBC7-D439-694D-8059-2AFEFE971DAD}" type="presParOf" srcId="{64A8C86A-8E98-B341-8F6B-9BA344E67ABF}" destId="{10642318-F553-2F4B-9B56-C2EF25D3E342}" srcOrd="9" destOrd="0" presId="urn:microsoft.com/office/officeart/2005/8/layout/default"/>
    <dgm:cxn modelId="{C2256FA1-9B25-F44F-A3CF-980F6A7E2386}" type="presParOf" srcId="{64A8C86A-8E98-B341-8F6B-9BA344E67ABF}" destId="{B9A9C086-83A5-9F4A-90DD-DA8846FC5AD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3C75BF-DCAF-48C4-BC88-293292D55CFA}" type="doc">
      <dgm:prSet loTypeId="urn:microsoft.com/office/officeart/2005/8/layout/default" loCatId="list" qsTypeId="urn:microsoft.com/office/officeart/2005/8/quickstyle/simple2" qsCatId="simple" csTypeId="urn:microsoft.com/office/officeart/2005/8/colors/colorful1" csCatId="colorful"/>
      <dgm:spPr/>
      <dgm:t>
        <a:bodyPr/>
        <a:lstStyle/>
        <a:p>
          <a:endParaRPr lang="en-US"/>
        </a:p>
      </dgm:t>
    </dgm:pt>
    <dgm:pt modelId="{C6BB9211-BFB5-4151-A608-0DE4CDD09214}">
      <dgm:prSet/>
      <dgm:spPr/>
      <dgm:t>
        <a:bodyPr/>
        <a:lstStyle/>
        <a:p>
          <a:r>
            <a:rPr lang="tr-TR"/>
            <a:t>İşbirliği ortamının oluşturulması</a:t>
          </a:r>
          <a:endParaRPr lang="en-US"/>
        </a:p>
      </dgm:t>
    </dgm:pt>
    <dgm:pt modelId="{212FE311-38D3-4FFC-85FE-F24D8207AAF0}" type="parTrans" cxnId="{26091A6E-F2A9-4A0F-80CF-99D1CE673DB4}">
      <dgm:prSet/>
      <dgm:spPr/>
      <dgm:t>
        <a:bodyPr/>
        <a:lstStyle/>
        <a:p>
          <a:endParaRPr lang="en-US"/>
        </a:p>
      </dgm:t>
    </dgm:pt>
    <dgm:pt modelId="{A4F8F117-0111-4154-BD51-792B752235D5}" type="sibTrans" cxnId="{26091A6E-F2A9-4A0F-80CF-99D1CE673DB4}">
      <dgm:prSet/>
      <dgm:spPr/>
      <dgm:t>
        <a:bodyPr/>
        <a:lstStyle/>
        <a:p>
          <a:endParaRPr lang="en-US"/>
        </a:p>
      </dgm:t>
    </dgm:pt>
    <dgm:pt modelId="{615007D3-0FA5-43C8-9B11-891A4A2FB468}">
      <dgm:prSet/>
      <dgm:spPr/>
      <dgm:t>
        <a:bodyPr/>
        <a:lstStyle/>
        <a:p>
          <a:r>
            <a:rPr lang="tr-TR"/>
            <a:t>Öğrencilerin hazırbulunuşluklarının dikkate alınması</a:t>
          </a:r>
          <a:endParaRPr lang="en-US"/>
        </a:p>
      </dgm:t>
    </dgm:pt>
    <dgm:pt modelId="{686D915A-31E3-411B-8793-40A1DC074A5C}" type="parTrans" cxnId="{54AE4831-6B8A-4B9D-B029-CE3B5334B4EE}">
      <dgm:prSet/>
      <dgm:spPr/>
      <dgm:t>
        <a:bodyPr/>
        <a:lstStyle/>
        <a:p>
          <a:endParaRPr lang="en-US"/>
        </a:p>
      </dgm:t>
    </dgm:pt>
    <dgm:pt modelId="{BC92041F-3CDA-48C0-A302-BE9B8F7B5BF8}" type="sibTrans" cxnId="{54AE4831-6B8A-4B9D-B029-CE3B5334B4EE}">
      <dgm:prSet/>
      <dgm:spPr/>
      <dgm:t>
        <a:bodyPr/>
        <a:lstStyle/>
        <a:p>
          <a:endParaRPr lang="en-US"/>
        </a:p>
      </dgm:t>
    </dgm:pt>
    <dgm:pt modelId="{F3FBEC3A-FA5A-4787-B8BC-35D564DA9876}">
      <dgm:prSet/>
      <dgm:spPr/>
      <dgm:t>
        <a:bodyPr/>
        <a:lstStyle/>
        <a:p>
          <a:r>
            <a:rPr lang="tr-TR"/>
            <a:t>Öğrencilerin bireysel farklılıklarının dikkate alınması</a:t>
          </a:r>
          <a:endParaRPr lang="en-US"/>
        </a:p>
      </dgm:t>
    </dgm:pt>
    <dgm:pt modelId="{F01BE203-58B1-456E-8BD9-FA9426FC13C9}" type="parTrans" cxnId="{0EE424BB-947B-4FD4-A119-7C76B30B1A31}">
      <dgm:prSet/>
      <dgm:spPr/>
      <dgm:t>
        <a:bodyPr/>
        <a:lstStyle/>
        <a:p>
          <a:endParaRPr lang="en-US"/>
        </a:p>
      </dgm:t>
    </dgm:pt>
    <dgm:pt modelId="{66490249-7B06-4DA7-B7B9-C2C40E683191}" type="sibTrans" cxnId="{0EE424BB-947B-4FD4-A119-7C76B30B1A31}">
      <dgm:prSet/>
      <dgm:spPr/>
      <dgm:t>
        <a:bodyPr/>
        <a:lstStyle/>
        <a:p>
          <a:endParaRPr lang="en-US"/>
        </a:p>
      </dgm:t>
    </dgm:pt>
    <dgm:pt modelId="{98694288-45A8-47F4-8532-D4B93FD0CCE0}">
      <dgm:prSet/>
      <dgm:spPr/>
      <dgm:t>
        <a:bodyPr/>
        <a:lstStyle/>
        <a:p>
          <a:r>
            <a:rPr lang="tr-TR"/>
            <a:t>Etkinliklerin öğrenci ilgilerine  dayandırılması</a:t>
          </a:r>
          <a:endParaRPr lang="en-US"/>
        </a:p>
      </dgm:t>
    </dgm:pt>
    <dgm:pt modelId="{25F0A55A-3966-4BC9-A26C-2A14BC5461BF}" type="parTrans" cxnId="{F43FDEAA-DF9A-4B15-A83D-FBC579660F31}">
      <dgm:prSet/>
      <dgm:spPr/>
      <dgm:t>
        <a:bodyPr/>
        <a:lstStyle/>
        <a:p>
          <a:endParaRPr lang="en-US"/>
        </a:p>
      </dgm:t>
    </dgm:pt>
    <dgm:pt modelId="{8D8010C2-0FF2-4421-9A3B-3EC943EFF972}" type="sibTrans" cxnId="{F43FDEAA-DF9A-4B15-A83D-FBC579660F31}">
      <dgm:prSet/>
      <dgm:spPr/>
      <dgm:t>
        <a:bodyPr/>
        <a:lstStyle/>
        <a:p>
          <a:endParaRPr lang="en-US"/>
        </a:p>
      </dgm:t>
    </dgm:pt>
    <dgm:pt modelId="{5E9EFF63-152E-44AD-9B2C-EC478E22B2D3}">
      <dgm:prSet/>
      <dgm:spPr/>
      <dgm:t>
        <a:bodyPr/>
        <a:lstStyle/>
        <a:p>
          <a:r>
            <a:rPr lang="tr-TR"/>
            <a:t>Motivasyon sağlanması</a:t>
          </a:r>
          <a:endParaRPr lang="en-US"/>
        </a:p>
      </dgm:t>
    </dgm:pt>
    <dgm:pt modelId="{CA6EE929-2050-4C76-9D79-6F0297FE4F6B}" type="parTrans" cxnId="{003F5771-3374-490C-9DD3-D86F4EF06F48}">
      <dgm:prSet/>
      <dgm:spPr/>
      <dgm:t>
        <a:bodyPr/>
        <a:lstStyle/>
        <a:p>
          <a:endParaRPr lang="en-US"/>
        </a:p>
      </dgm:t>
    </dgm:pt>
    <dgm:pt modelId="{11C22321-F7E5-401F-8F94-27E95349C03D}" type="sibTrans" cxnId="{003F5771-3374-490C-9DD3-D86F4EF06F48}">
      <dgm:prSet/>
      <dgm:spPr/>
      <dgm:t>
        <a:bodyPr/>
        <a:lstStyle/>
        <a:p>
          <a:endParaRPr lang="en-US"/>
        </a:p>
      </dgm:t>
    </dgm:pt>
    <dgm:pt modelId="{378B2BDE-0437-4A1A-8190-3A205E494FB0}">
      <dgm:prSet/>
      <dgm:spPr/>
      <dgm:t>
        <a:bodyPr/>
        <a:lstStyle/>
        <a:p>
          <a:r>
            <a:rPr lang="tr-TR"/>
            <a:t>Öğrencilerin dersin hedeflerinden haberdar edilmesi</a:t>
          </a:r>
          <a:endParaRPr lang="en-US"/>
        </a:p>
      </dgm:t>
    </dgm:pt>
    <dgm:pt modelId="{D888BA55-B1B1-4667-8D6F-EAFE0975B1F2}" type="parTrans" cxnId="{FB4AE3AD-3CC8-42BF-96C4-A501AC3F4A93}">
      <dgm:prSet/>
      <dgm:spPr/>
      <dgm:t>
        <a:bodyPr/>
        <a:lstStyle/>
        <a:p>
          <a:endParaRPr lang="en-US"/>
        </a:p>
      </dgm:t>
    </dgm:pt>
    <dgm:pt modelId="{BCE86088-6346-496F-840D-86AEBDA8AD31}" type="sibTrans" cxnId="{FB4AE3AD-3CC8-42BF-96C4-A501AC3F4A93}">
      <dgm:prSet/>
      <dgm:spPr/>
      <dgm:t>
        <a:bodyPr/>
        <a:lstStyle/>
        <a:p>
          <a:endParaRPr lang="en-US"/>
        </a:p>
      </dgm:t>
    </dgm:pt>
    <dgm:pt modelId="{4455219F-E06B-EF45-B031-8CFBE913A59D}" type="pres">
      <dgm:prSet presAssocID="{5A3C75BF-DCAF-48C4-BC88-293292D55CFA}" presName="diagram" presStyleCnt="0">
        <dgm:presLayoutVars>
          <dgm:dir/>
          <dgm:resizeHandles val="exact"/>
        </dgm:presLayoutVars>
      </dgm:prSet>
      <dgm:spPr/>
    </dgm:pt>
    <dgm:pt modelId="{EC308F7A-2D7A-7741-9643-4C65686C3032}" type="pres">
      <dgm:prSet presAssocID="{C6BB9211-BFB5-4151-A608-0DE4CDD09214}" presName="node" presStyleLbl="node1" presStyleIdx="0" presStyleCnt="6">
        <dgm:presLayoutVars>
          <dgm:bulletEnabled val="1"/>
        </dgm:presLayoutVars>
      </dgm:prSet>
      <dgm:spPr/>
    </dgm:pt>
    <dgm:pt modelId="{F995E2E8-EA83-1C4D-9872-FE8A80E37F79}" type="pres">
      <dgm:prSet presAssocID="{A4F8F117-0111-4154-BD51-792B752235D5}" presName="sibTrans" presStyleCnt="0"/>
      <dgm:spPr/>
    </dgm:pt>
    <dgm:pt modelId="{8E889628-086D-1D4D-9D01-B1076E602C24}" type="pres">
      <dgm:prSet presAssocID="{615007D3-0FA5-43C8-9B11-891A4A2FB468}" presName="node" presStyleLbl="node1" presStyleIdx="1" presStyleCnt="6">
        <dgm:presLayoutVars>
          <dgm:bulletEnabled val="1"/>
        </dgm:presLayoutVars>
      </dgm:prSet>
      <dgm:spPr/>
    </dgm:pt>
    <dgm:pt modelId="{5A7A58E6-449E-C045-BF2E-AC87137F65F2}" type="pres">
      <dgm:prSet presAssocID="{BC92041F-3CDA-48C0-A302-BE9B8F7B5BF8}" presName="sibTrans" presStyleCnt="0"/>
      <dgm:spPr/>
    </dgm:pt>
    <dgm:pt modelId="{31679600-4960-0C45-9154-2238C1931B39}" type="pres">
      <dgm:prSet presAssocID="{F3FBEC3A-FA5A-4787-B8BC-35D564DA9876}" presName="node" presStyleLbl="node1" presStyleIdx="2" presStyleCnt="6">
        <dgm:presLayoutVars>
          <dgm:bulletEnabled val="1"/>
        </dgm:presLayoutVars>
      </dgm:prSet>
      <dgm:spPr/>
    </dgm:pt>
    <dgm:pt modelId="{1B4BDDEA-7DE6-0441-9981-76A8AF27E8BA}" type="pres">
      <dgm:prSet presAssocID="{66490249-7B06-4DA7-B7B9-C2C40E683191}" presName="sibTrans" presStyleCnt="0"/>
      <dgm:spPr/>
    </dgm:pt>
    <dgm:pt modelId="{52AF9B1E-F25C-0F40-A968-2FD6F133BAE1}" type="pres">
      <dgm:prSet presAssocID="{98694288-45A8-47F4-8532-D4B93FD0CCE0}" presName="node" presStyleLbl="node1" presStyleIdx="3" presStyleCnt="6">
        <dgm:presLayoutVars>
          <dgm:bulletEnabled val="1"/>
        </dgm:presLayoutVars>
      </dgm:prSet>
      <dgm:spPr/>
    </dgm:pt>
    <dgm:pt modelId="{46587D30-FCF5-7347-82F5-C7F3CBFBFC03}" type="pres">
      <dgm:prSet presAssocID="{8D8010C2-0FF2-4421-9A3B-3EC943EFF972}" presName="sibTrans" presStyleCnt="0"/>
      <dgm:spPr/>
    </dgm:pt>
    <dgm:pt modelId="{AF9A3C44-3E35-6742-9808-A17055608A80}" type="pres">
      <dgm:prSet presAssocID="{5E9EFF63-152E-44AD-9B2C-EC478E22B2D3}" presName="node" presStyleLbl="node1" presStyleIdx="4" presStyleCnt="6">
        <dgm:presLayoutVars>
          <dgm:bulletEnabled val="1"/>
        </dgm:presLayoutVars>
      </dgm:prSet>
      <dgm:spPr/>
    </dgm:pt>
    <dgm:pt modelId="{B66A1D42-EFC6-6244-A9FA-644FD407CB4F}" type="pres">
      <dgm:prSet presAssocID="{11C22321-F7E5-401F-8F94-27E95349C03D}" presName="sibTrans" presStyleCnt="0"/>
      <dgm:spPr/>
    </dgm:pt>
    <dgm:pt modelId="{DC5ECFDA-343D-9541-B7FB-CA896D5380F3}" type="pres">
      <dgm:prSet presAssocID="{378B2BDE-0437-4A1A-8190-3A205E494FB0}" presName="node" presStyleLbl="node1" presStyleIdx="5" presStyleCnt="6">
        <dgm:presLayoutVars>
          <dgm:bulletEnabled val="1"/>
        </dgm:presLayoutVars>
      </dgm:prSet>
      <dgm:spPr/>
    </dgm:pt>
  </dgm:ptLst>
  <dgm:cxnLst>
    <dgm:cxn modelId="{29EF2708-3DA4-9445-B786-8D50EFE49660}" type="presOf" srcId="{F3FBEC3A-FA5A-4787-B8BC-35D564DA9876}" destId="{31679600-4960-0C45-9154-2238C1931B39}" srcOrd="0" destOrd="0" presId="urn:microsoft.com/office/officeart/2005/8/layout/default"/>
    <dgm:cxn modelId="{54AE4831-6B8A-4B9D-B029-CE3B5334B4EE}" srcId="{5A3C75BF-DCAF-48C4-BC88-293292D55CFA}" destId="{615007D3-0FA5-43C8-9B11-891A4A2FB468}" srcOrd="1" destOrd="0" parTransId="{686D915A-31E3-411B-8793-40A1DC074A5C}" sibTransId="{BC92041F-3CDA-48C0-A302-BE9B8F7B5BF8}"/>
    <dgm:cxn modelId="{B8B3935D-FB30-BE44-B790-7600AD3A18BA}" type="presOf" srcId="{5E9EFF63-152E-44AD-9B2C-EC478E22B2D3}" destId="{AF9A3C44-3E35-6742-9808-A17055608A80}" srcOrd="0" destOrd="0" presId="urn:microsoft.com/office/officeart/2005/8/layout/default"/>
    <dgm:cxn modelId="{26091A6E-F2A9-4A0F-80CF-99D1CE673DB4}" srcId="{5A3C75BF-DCAF-48C4-BC88-293292D55CFA}" destId="{C6BB9211-BFB5-4151-A608-0DE4CDD09214}" srcOrd="0" destOrd="0" parTransId="{212FE311-38D3-4FFC-85FE-F24D8207AAF0}" sibTransId="{A4F8F117-0111-4154-BD51-792B752235D5}"/>
    <dgm:cxn modelId="{0050566E-1202-C94E-8EAA-7547FB7E9DC2}" type="presOf" srcId="{615007D3-0FA5-43C8-9B11-891A4A2FB468}" destId="{8E889628-086D-1D4D-9D01-B1076E602C24}" srcOrd="0" destOrd="0" presId="urn:microsoft.com/office/officeart/2005/8/layout/default"/>
    <dgm:cxn modelId="{003F5771-3374-490C-9DD3-D86F4EF06F48}" srcId="{5A3C75BF-DCAF-48C4-BC88-293292D55CFA}" destId="{5E9EFF63-152E-44AD-9B2C-EC478E22B2D3}" srcOrd="4" destOrd="0" parTransId="{CA6EE929-2050-4C76-9D79-6F0297FE4F6B}" sibTransId="{11C22321-F7E5-401F-8F94-27E95349C03D}"/>
    <dgm:cxn modelId="{DE2C3691-E519-2F4E-89F3-768E1C2436AD}" type="presOf" srcId="{5A3C75BF-DCAF-48C4-BC88-293292D55CFA}" destId="{4455219F-E06B-EF45-B031-8CFBE913A59D}" srcOrd="0" destOrd="0" presId="urn:microsoft.com/office/officeart/2005/8/layout/default"/>
    <dgm:cxn modelId="{3646D09A-D9CB-0040-BE55-141B85A286A0}" type="presOf" srcId="{C6BB9211-BFB5-4151-A608-0DE4CDD09214}" destId="{EC308F7A-2D7A-7741-9643-4C65686C3032}" srcOrd="0" destOrd="0" presId="urn:microsoft.com/office/officeart/2005/8/layout/default"/>
    <dgm:cxn modelId="{B0CED0A8-94B0-D64A-AA22-7818F40CA252}" type="presOf" srcId="{98694288-45A8-47F4-8532-D4B93FD0CCE0}" destId="{52AF9B1E-F25C-0F40-A968-2FD6F133BAE1}" srcOrd="0" destOrd="0" presId="urn:microsoft.com/office/officeart/2005/8/layout/default"/>
    <dgm:cxn modelId="{F43FDEAA-DF9A-4B15-A83D-FBC579660F31}" srcId="{5A3C75BF-DCAF-48C4-BC88-293292D55CFA}" destId="{98694288-45A8-47F4-8532-D4B93FD0CCE0}" srcOrd="3" destOrd="0" parTransId="{25F0A55A-3966-4BC9-A26C-2A14BC5461BF}" sibTransId="{8D8010C2-0FF2-4421-9A3B-3EC943EFF972}"/>
    <dgm:cxn modelId="{FB4AE3AD-3CC8-42BF-96C4-A501AC3F4A93}" srcId="{5A3C75BF-DCAF-48C4-BC88-293292D55CFA}" destId="{378B2BDE-0437-4A1A-8190-3A205E494FB0}" srcOrd="5" destOrd="0" parTransId="{D888BA55-B1B1-4667-8D6F-EAFE0975B1F2}" sibTransId="{BCE86088-6346-496F-840D-86AEBDA8AD31}"/>
    <dgm:cxn modelId="{0EE424BB-947B-4FD4-A119-7C76B30B1A31}" srcId="{5A3C75BF-DCAF-48C4-BC88-293292D55CFA}" destId="{F3FBEC3A-FA5A-4787-B8BC-35D564DA9876}" srcOrd="2" destOrd="0" parTransId="{F01BE203-58B1-456E-8BD9-FA9426FC13C9}" sibTransId="{66490249-7B06-4DA7-B7B9-C2C40E683191}"/>
    <dgm:cxn modelId="{1F68CDCD-86FE-AF49-BBDB-D04A8B761493}" type="presOf" srcId="{378B2BDE-0437-4A1A-8190-3A205E494FB0}" destId="{DC5ECFDA-343D-9541-B7FB-CA896D5380F3}" srcOrd="0" destOrd="0" presId="urn:microsoft.com/office/officeart/2005/8/layout/default"/>
    <dgm:cxn modelId="{3CFC914F-2C2D-D045-B62E-8BBAA5A1C8BB}" type="presParOf" srcId="{4455219F-E06B-EF45-B031-8CFBE913A59D}" destId="{EC308F7A-2D7A-7741-9643-4C65686C3032}" srcOrd="0" destOrd="0" presId="urn:microsoft.com/office/officeart/2005/8/layout/default"/>
    <dgm:cxn modelId="{9A3097B2-72D3-EC4E-8B8F-ACCF5236FF4C}" type="presParOf" srcId="{4455219F-E06B-EF45-B031-8CFBE913A59D}" destId="{F995E2E8-EA83-1C4D-9872-FE8A80E37F79}" srcOrd="1" destOrd="0" presId="urn:microsoft.com/office/officeart/2005/8/layout/default"/>
    <dgm:cxn modelId="{CA024F10-61C3-0644-B05F-23CDB4E26EB4}" type="presParOf" srcId="{4455219F-E06B-EF45-B031-8CFBE913A59D}" destId="{8E889628-086D-1D4D-9D01-B1076E602C24}" srcOrd="2" destOrd="0" presId="urn:microsoft.com/office/officeart/2005/8/layout/default"/>
    <dgm:cxn modelId="{2746FB78-9FDA-F642-B5A9-A55604F2DA1F}" type="presParOf" srcId="{4455219F-E06B-EF45-B031-8CFBE913A59D}" destId="{5A7A58E6-449E-C045-BF2E-AC87137F65F2}" srcOrd="3" destOrd="0" presId="urn:microsoft.com/office/officeart/2005/8/layout/default"/>
    <dgm:cxn modelId="{DCBBB24C-61AF-354C-A31E-E0175742DEA7}" type="presParOf" srcId="{4455219F-E06B-EF45-B031-8CFBE913A59D}" destId="{31679600-4960-0C45-9154-2238C1931B39}" srcOrd="4" destOrd="0" presId="urn:microsoft.com/office/officeart/2005/8/layout/default"/>
    <dgm:cxn modelId="{50506C32-D3D7-F541-B00F-CCF22D215C0D}" type="presParOf" srcId="{4455219F-E06B-EF45-B031-8CFBE913A59D}" destId="{1B4BDDEA-7DE6-0441-9981-76A8AF27E8BA}" srcOrd="5" destOrd="0" presId="urn:microsoft.com/office/officeart/2005/8/layout/default"/>
    <dgm:cxn modelId="{8A660AF1-C338-E141-8FFA-7F701F17B57B}" type="presParOf" srcId="{4455219F-E06B-EF45-B031-8CFBE913A59D}" destId="{52AF9B1E-F25C-0F40-A968-2FD6F133BAE1}" srcOrd="6" destOrd="0" presId="urn:microsoft.com/office/officeart/2005/8/layout/default"/>
    <dgm:cxn modelId="{DD45AE8F-0F37-A04E-AB6B-BD921E86D720}" type="presParOf" srcId="{4455219F-E06B-EF45-B031-8CFBE913A59D}" destId="{46587D30-FCF5-7347-82F5-C7F3CBFBFC03}" srcOrd="7" destOrd="0" presId="urn:microsoft.com/office/officeart/2005/8/layout/default"/>
    <dgm:cxn modelId="{F5FEE6DB-30ED-6B45-A007-A32246AAC8CE}" type="presParOf" srcId="{4455219F-E06B-EF45-B031-8CFBE913A59D}" destId="{AF9A3C44-3E35-6742-9808-A17055608A80}" srcOrd="8" destOrd="0" presId="urn:microsoft.com/office/officeart/2005/8/layout/default"/>
    <dgm:cxn modelId="{6F274700-826A-B748-B3D1-48FB992E1A47}" type="presParOf" srcId="{4455219F-E06B-EF45-B031-8CFBE913A59D}" destId="{B66A1D42-EFC6-6244-A9FA-644FD407CB4F}" srcOrd="9" destOrd="0" presId="urn:microsoft.com/office/officeart/2005/8/layout/default"/>
    <dgm:cxn modelId="{2AA74432-812A-004E-AEFD-72C05060D0FD}" type="presParOf" srcId="{4455219F-E06B-EF45-B031-8CFBE913A59D}" destId="{DC5ECFDA-343D-9541-B7FB-CA896D5380F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061A02-F7F0-4F14-AA16-908A3C4E7EE6}" type="doc">
      <dgm:prSet loTypeId="urn:microsoft.com/office/officeart/2005/8/layout/default" loCatId="list" qsTypeId="urn:microsoft.com/office/officeart/2005/8/quickstyle/simple2" qsCatId="simple" csTypeId="urn:microsoft.com/office/officeart/2005/8/colors/colorful1" csCatId="colorful"/>
      <dgm:spPr/>
      <dgm:t>
        <a:bodyPr/>
        <a:lstStyle/>
        <a:p>
          <a:endParaRPr lang="en-US"/>
        </a:p>
      </dgm:t>
    </dgm:pt>
    <dgm:pt modelId="{F81A3335-1A8C-4A8C-95FE-09C593B93F61}">
      <dgm:prSet/>
      <dgm:spPr/>
      <dgm:t>
        <a:bodyPr/>
        <a:lstStyle/>
        <a:p>
          <a:r>
            <a:rPr lang="tr-TR"/>
            <a:t>Seçilen etkinliklerin öğrenene uygun olması</a:t>
          </a:r>
          <a:endParaRPr lang="en-US"/>
        </a:p>
      </dgm:t>
    </dgm:pt>
    <dgm:pt modelId="{1BD8C496-4CF7-4238-939C-06139E76AEF8}" type="parTrans" cxnId="{7F5CC879-3844-472A-9642-8FF1B3BCE42B}">
      <dgm:prSet/>
      <dgm:spPr/>
      <dgm:t>
        <a:bodyPr/>
        <a:lstStyle/>
        <a:p>
          <a:endParaRPr lang="en-US"/>
        </a:p>
      </dgm:t>
    </dgm:pt>
    <dgm:pt modelId="{31BE007C-01A4-4F38-9B8E-0B44BFC5FA9E}" type="sibTrans" cxnId="{7F5CC879-3844-472A-9642-8FF1B3BCE42B}">
      <dgm:prSet/>
      <dgm:spPr/>
      <dgm:t>
        <a:bodyPr/>
        <a:lstStyle/>
        <a:p>
          <a:endParaRPr lang="en-US"/>
        </a:p>
      </dgm:t>
    </dgm:pt>
    <dgm:pt modelId="{95AB31A5-926C-4E7D-88F4-40C1A49D3009}">
      <dgm:prSet/>
      <dgm:spPr/>
      <dgm:t>
        <a:bodyPr/>
        <a:lstStyle/>
        <a:p>
          <a:r>
            <a:rPr lang="tr-TR"/>
            <a:t>Öğretimde dönüt sağlanması</a:t>
          </a:r>
          <a:endParaRPr lang="en-US"/>
        </a:p>
      </dgm:t>
    </dgm:pt>
    <dgm:pt modelId="{FC791A86-A097-4CAF-B35F-7DB8566E4CC7}" type="parTrans" cxnId="{C1773466-87E0-4815-A41F-7F80DCD339B4}">
      <dgm:prSet/>
      <dgm:spPr/>
      <dgm:t>
        <a:bodyPr/>
        <a:lstStyle/>
        <a:p>
          <a:endParaRPr lang="en-US"/>
        </a:p>
      </dgm:t>
    </dgm:pt>
    <dgm:pt modelId="{260860EA-6392-4EEC-AA15-A0DDE7E7ACC2}" type="sibTrans" cxnId="{C1773466-87E0-4815-A41F-7F80DCD339B4}">
      <dgm:prSet/>
      <dgm:spPr/>
      <dgm:t>
        <a:bodyPr/>
        <a:lstStyle/>
        <a:p>
          <a:endParaRPr lang="en-US"/>
        </a:p>
      </dgm:t>
    </dgm:pt>
    <dgm:pt modelId="{B1F40A6B-E9B5-4A54-9896-94510DEE3B5F}">
      <dgm:prSet/>
      <dgm:spPr/>
      <dgm:t>
        <a:bodyPr/>
        <a:lstStyle/>
        <a:p>
          <a:r>
            <a:rPr lang="tr-TR"/>
            <a:t>Daha fazla duyu organına hitap edilmesi</a:t>
          </a:r>
          <a:endParaRPr lang="en-US"/>
        </a:p>
      </dgm:t>
    </dgm:pt>
    <dgm:pt modelId="{519D34C4-F869-4182-AAC1-F03B9596BA12}" type="parTrans" cxnId="{3B7AA888-1DE1-4D12-A9C0-D0B915D95994}">
      <dgm:prSet/>
      <dgm:spPr/>
      <dgm:t>
        <a:bodyPr/>
        <a:lstStyle/>
        <a:p>
          <a:endParaRPr lang="en-US"/>
        </a:p>
      </dgm:t>
    </dgm:pt>
    <dgm:pt modelId="{5952AC28-675C-4CAC-B401-6B680F217F86}" type="sibTrans" cxnId="{3B7AA888-1DE1-4D12-A9C0-D0B915D95994}">
      <dgm:prSet/>
      <dgm:spPr/>
      <dgm:t>
        <a:bodyPr/>
        <a:lstStyle/>
        <a:p>
          <a:endParaRPr lang="en-US"/>
        </a:p>
      </dgm:t>
    </dgm:pt>
    <dgm:pt modelId="{E36F95E4-5FCB-4041-A8BA-F9488934DA39}">
      <dgm:prSet/>
      <dgm:spPr/>
      <dgm:t>
        <a:bodyPr/>
        <a:lstStyle/>
        <a:p>
          <a:r>
            <a:rPr lang="tr-TR"/>
            <a:t>İçeriğin küçük adımlarla sunulması</a:t>
          </a:r>
          <a:endParaRPr lang="en-US"/>
        </a:p>
      </dgm:t>
    </dgm:pt>
    <dgm:pt modelId="{813DC1AC-D785-49B0-AFF2-2314B7687498}" type="parTrans" cxnId="{28D5B775-2F75-4BBD-B09C-7B5FE9920B2F}">
      <dgm:prSet/>
      <dgm:spPr/>
      <dgm:t>
        <a:bodyPr/>
        <a:lstStyle/>
        <a:p>
          <a:endParaRPr lang="en-US"/>
        </a:p>
      </dgm:t>
    </dgm:pt>
    <dgm:pt modelId="{8C1D3462-61BC-4F77-8FD6-7CD1049E0EA7}" type="sibTrans" cxnId="{28D5B775-2F75-4BBD-B09C-7B5FE9920B2F}">
      <dgm:prSet/>
      <dgm:spPr/>
      <dgm:t>
        <a:bodyPr/>
        <a:lstStyle/>
        <a:p>
          <a:endParaRPr lang="en-US"/>
        </a:p>
      </dgm:t>
    </dgm:pt>
    <dgm:pt modelId="{B3AC7551-9BAD-4BB4-ACA3-AEEA227E21E0}">
      <dgm:prSet/>
      <dgm:spPr/>
      <dgm:t>
        <a:bodyPr/>
        <a:lstStyle/>
        <a:p>
          <a:r>
            <a:rPr lang="tr-TR"/>
            <a:t>Teknolojinin kullanılması</a:t>
          </a:r>
          <a:endParaRPr lang="en-US"/>
        </a:p>
      </dgm:t>
    </dgm:pt>
    <dgm:pt modelId="{CB63DCC2-0C3B-41C6-95A3-6880009F3F32}" type="parTrans" cxnId="{066C2285-B0B2-4680-BF10-37017568D483}">
      <dgm:prSet/>
      <dgm:spPr/>
      <dgm:t>
        <a:bodyPr/>
        <a:lstStyle/>
        <a:p>
          <a:endParaRPr lang="en-US"/>
        </a:p>
      </dgm:t>
    </dgm:pt>
    <dgm:pt modelId="{63125172-D988-43BB-A8E2-A3F028931FE0}" type="sibTrans" cxnId="{066C2285-B0B2-4680-BF10-37017568D483}">
      <dgm:prSet/>
      <dgm:spPr/>
      <dgm:t>
        <a:bodyPr/>
        <a:lstStyle/>
        <a:p>
          <a:endParaRPr lang="en-US"/>
        </a:p>
      </dgm:t>
    </dgm:pt>
    <dgm:pt modelId="{8521A099-FB74-4DC4-9C71-37B2DD714620}">
      <dgm:prSet/>
      <dgm:spPr/>
      <dgm:t>
        <a:bodyPr/>
        <a:lstStyle/>
        <a:p>
          <a:r>
            <a:rPr lang="tr-TR"/>
            <a:t>Anlamlı tekrarın yapılması</a:t>
          </a:r>
          <a:endParaRPr lang="en-US"/>
        </a:p>
      </dgm:t>
    </dgm:pt>
    <dgm:pt modelId="{29BA5B26-81A1-49B0-A052-4309DAECF83D}" type="parTrans" cxnId="{253F8BE6-E35E-480F-9B19-0FA6831CDE49}">
      <dgm:prSet/>
      <dgm:spPr/>
      <dgm:t>
        <a:bodyPr/>
        <a:lstStyle/>
        <a:p>
          <a:endParaRPr lang="en-US"/>
        </a:p>
      </dgm:t>
    </dgm:pt>
    <dgm:pt modelId="{124F80FD-0741-4481-ADE5-52AEA128049B}" type="sibTrans" cxnId="{253F8BE6-E35E-480F-9B19-0FA6831CDE49}">
      <dgm:prSet/>
      <dgm:spPr/>
      <dgm:t>
        <a:bodyPr/>
        <a:lstStyle/>
        <a:p>
          <a:endParaRPr lang="en-US"/>
        </a:p>
      </dgm:t>
    </dgm:pt>
    <dgm:pt modelId="{DCDDC395-85F3-7F43-AC90-956C8B685DBC}" type="pres">
      <dgm:prSet presAssocID="{58061A02-F7F0-4F14-AA16-908A3C4E7EE6}" presName="diagram" presStyleCnt="0">
        <dgm:presLayoutVars>
          <dgm:dir/>
          <dgm:resizeHandles val="exact"/>
        </dgm:presLayoutVars>
      </dgm:prSet>
      <dgm:spPr/>
    </dgm:pt>
    <dgm:pt modelId="{98C7CD91-6B56-804A-A6A2-CBC5AFC8EE5E}" type="pres">
      <dgm:prSet presAssocID="{F81A3335-1A8C-4A8C-95FE-09C593B93F61}" presName="node" presStyleLbl="node1" presStyleIdx="0" presStyleCnt="6">
        <dgm:presLayoutVars>
          <dgm:bulletEnabled val="1"/>
        </dgm:presLayoutVars>
      </dgm:prSet>
      <dgm:spPr/>
    </dgm:pt>
    <dgm:pt modelId="{D721EA52-8D67-EA4D-A332-BAA2498FE5C2}" type="pres">
      <dgm:prSet presAssocID="{31BE007C-01A4-4F38-9B8E-0B44BFC5FA9E}" presName="sibTrans" presStyleCnt="0"/>
      <dgm:spPr/>
    </dgm:pt>
    <dgm:pt modelId="{02CA854D-16AE-8D4D-AC7F-FEB0253C4666}" type="pres">
      <dgm:prSet presAssocID="{95AB31A5-926C-4E7D-88F4-40C1A49D3009}" presName="node" presStyleLbl="node1" presStyleIdx="1" presStyleCnt="6">
        <dgm:presLayoutVars>
          <dgm:bulletEnabled val="1"/>
        </dgm:presLayoutVars>
      </dgm:prSet>
      <dgm:spPr/>
    </dgm:pt>
    <dgm:pt modelId="{2A60DB3E-59C6-3348-BDB6-D0C5A3AC28EA}" type="pres">
      <dgm:prSet presAssocID="{260860EA-6392-4EEC-AA15-A0DDE7E7ACC2}" presName="sibTrans" presStyleCnt="0"/>
      <dgm:spPr/>
    </dgm:pt>
    <dgm:pt modelId="{C060341F-A53B-9841-A198-D7F6535B8E4B}" type="pres">
      <dgm:prSet presAssocID="{B1F40A6B-E9B5-4A54-9896-94510DEE3B5F}" presName="node" presStyleLbl="node1" presStyleIdx="2" presStyleCnt="6">
        <dgm:presLayoutVars>
          <dgm:bulletEnabled val="1"/>
        </dgm:presLayoutVars>
      </dgm:prSet>
      <dgm:spPr/>
    </dgm:pt>
    <dgm:pt modelId="{4F0A0E79-6FA8-3F42-AE15-983D3ACA712B}" type="pres">
      <dgm:prSet presAssocID="{5952AC28-675C-4CAC-B401-6B680F217F86}" presName="sibTrans" presStyleCnt="0"/>
      <dgm:spPr/>
    </dgm:pt>
    <dgm:pt modelId="{99446066-AABE-D145-AEF5-572B042BC93A}" type="pres">
      <dgm:prSet presAssocID="{E36F95E4-5FCB-4041-A8BA-F9488934DA39}" presName="node" presStyleLbl="node1" presStyleIdx="3" presStyleCnt="6">
        <dgm:presLayoutVars>
          <dgm:bulletEnabled val="1"/>
        </dgm:presLayoutVars>
      </dgm:prSet>
      <dgm:spPr/>
    </dgm:pt>
    <dgm:pt modelId="{1FE43A56-E654-F04E-BE8F-07D38E740624}" type="pres">
      <dgm:prSet presAssocID="{8C1D3462-61BC-4F77-8FD6-7CD1049E0EA7}" presName="sibTrans" presStyleCnt="0"/>
      <dgm:spPr/>
    </dgm:pt>
    <dgm:pt modelId="{9FAF2746-8B48-014D-9E9F-2A9017335DB0}" type="pres">
      <dgm:prSet presAssocID="{B3AC7551-9BAD-4BB4-ACA3-AEEA227E21E0}" presName="node" presStyleLbl="node1" presStyleIdx="4" presStyleCnt="6">
        <dgm:presLayoutVars>
          <dgm:bulletEnabled val="1"/>
        </dgm:presLayoutVars>
      </dgm:prSet>
      <dgm:spPr/>
    </dgm:pt>
    <dgm:pt modelId="{5BA0206E-E706-7F4A-89DF-A48773893E2E}" type="pres">
      <dgm:prSet presAssocID="{63125172-D988-43BB-A8E2-A3F028931FE0}" presName="sibTrans" presStyleCnt="0"/>
      <dgm:spPr/>
    </dgm:pt>
    <dgm:pt modelId="{B0DB53E7-895C-5D4A-8A36-4C7893D68BC9}" type="pres">
      <dgm:prSet presAssocID="{8521A099-FB74-4DC4-9C71-37B2DD714620}" presName="node" presStyleLbl="node1" presStyleIdx="5" presStyleCnt="6">
        <dgm:presLayoutVars>
          <dgm:bulletEnabled val="1"/>
        </dgm:presLayoutVars>
      </dgm:prSet>
      <dgm:spPr/>
    </dgm:pt>
  </dgm:ptLst>
  <dgm:cxnLst>
    <dgm:cxn modelId="{7F5C613F-C5B7-B648-A7F2-64CA65CA89D3}" type="presOf" srcId="{F81A3335-1A8C-4A8C-95FE-09C593B93F61}" destId="{98C7CD91-6B56-804A-A6A2-CBC5AFC8EE5E}" srcOrd="0" destOrd="0" presId="urn:microsoft.com/office/officeart/2005/8/layout/default"/>
    <dgm:cxn modelId="{C8682F5A-2675-A842-B552-3F3070C23758}" type="presOf" srcId="{B3AC7551-9BAD-4BB4-ACA3-AEEA227E21E0}" destId="{9FAF2746-8B48-014D-9E9F-2A9017335DB0}" srcOrd="0" destOrd="0" presId="urn:microsoft.com/office/officeart/2005/8/layout/default"/>
    <dgm:cxn modelId="{C1773466-87E0-4815-A41F-7F80DCD339B4}" srcId="{58061A02-F7F0-4F14-AA16-908A3C4E7EE6}" destId="{95AB31A5-926C-4E7D-88F4-40C1A49D3009}" srcOrd="1" destOrd="0" parTransId="{FC791A86-A097-4CAF-B35F-7DB8566E4CC7}" sibTransId="{260860EA-6392-4EEC-AA15-A0DDE7E7ACC2}"/>
    <dgm:cxn modelId="{28D5B775-2F75-4BBD-B09C-7B5FE9920B2F}" srcId="{58061A02-F7F0-4F14-AA16-908A3C4E7EE6}" destId="{E36F95E4-5FCB-4041-A8BA-F9488934DA39}" srcOrd="3" destOrd="0" parTransId="{813DC1AC-D785-49B0-AFF2-2314B7687498}" sibTransId="{8C1D3462-61BC-4F77-8FD6-7CD1049E0EA7}"/>
    <dgm:cxn modelId="{7F5CC879-3844-472A-9642-8FF1B3BCE42B}" srcId="{58061A02-F7F0-4F14-AA16-908A3C4E7EE6}" destId="{F81A3335-1A8C-4A8C-95FE-09C593B93F61}" srcOrd="0" destOrd="0" parTransId="{1BD8C496-4CF7-4238-939C-06139E76AEF8}" sibTransId="{31BE007C-01A4-4F38-9B8E-0B44BFC5FA9E}"/>
    <dgm:cxn modelId="{522D5583-E86B-0841-A682-4162CF073427}" type="presOf" srcId="{B1F40A6B-E9B5-4A54-9896-94510DEE3B5F}" destId="{C060341F-A53B-9841-A198-D7F6535B8E4B}" srcOrd="0" destOrd="0" presId="urn:microsoft.com/office/officeart/2005/8/layout/default"/>
    <dgm:cxn modelId="{066C2285-B0B2-4680-BF10-37017568D483}" srcId="{58061A02-F7F0-4F14-AA16-908A3C4E7EE6}" destId="{B3AC7551-9BAD-4BB4-ACA3-AEEA227E21E0}" srcOrd="4" destOrd="0" parTransId="{CB63DCC2-0C3B-41C6-95A3-6880009F3F32}" sibTransId="{63125172-D988-43BB-A8E2-A3F028931FE0}"/>
    <dgm:cxn modelId="{3B7AA888-1DE1-4D12-A9C0-D0B915D95994}" srcId="{58061A02-F7F0-4F14-AA16-908A3C4E7EE6}" destId="{B1F40A6B-E9B5-4A54-9896-94510DEE3B5F}" srcOrd="2" destOrd="0" parTransId="{519D34C4-F869-4182-AAC1-F03B9596BA12}" sibTransId="{5952AC28-675C-4CAC-B401-6B680F217F86}"/>
    <dgm:cxn modelId="{553E8EA2-EB25-E341-8351-C44B45BDB510}" type="presOf" srcId="{58061A02-F7F0-4F14-AA16-908A3C4E7EE6}" destId="{DCDDC395-85F3-7F43-AC90-956C8B685DBC}" srcOrd="0" destOrd="0" presId="urn:microsoft.com/office/officeart/2005/8/layout/default"/>
    <dgm:cxn modelId="{F5AA59AE-DB8D-AA40-9399-A9F96B396C7F}" type="presOf" srcId="{8521A099-FB74-4DC4-9C71-37B2DD714620}" destId="{B0DB53E7-895C-5D4A-8A36-4C7893D68BC9}" srcOrd="0" destOrd="0" presId="urn:microsoft.com/office/officeart/2005/8/layout/default"/>
    <dgm:cxn modelId="{8A20A6C7-6C0D-9741-9FD1-6CD7E9730D9A}" type="presOf" srcId="{95AB31A5-926C-4E7D-88F4-40C1A49D3009}" destId="{02CA854D-16AE-8D4D-AC7F-FEB0253C4666}" srcOrd="0" destOrd="0" presId="urn:microsoft.com/office/officeart/2005/8/layout/default"/>
    <dgm:cxn modelId="{38B491C9-A18C-5A4B-8B9B-80033B86BD69}" type="presOf" srcId="{E36F95E4-5FCB-4041-A8BA-F9488934DA39}" destId="{99446066-AABE-D145-AEF5-572B042BC93A}" srcOrd="0" destOrd="0" presId="urn:microsoft.com/office/officeart/2005/8/layout/default"/>
    <dgm:cxn modelId="{253F8BE6-E35E-480F-9B19-0FA6831CDE49}" srcId="{58061A02-F7F0-4F14-AA16-908A3C4E7EE6}" destId="{8521A099-FB74-4DC4-9C71-37B2DD714620}" srcOrd="5" destOrd="0" parTransId="{29BA5B26-81A1-49B0-A052-4309DAECF83D}" sibTransId="{124F80FD-0741-4481-ADE5-52AEA128049B}"/>
    <dgm:cxn modelId="{D6149ED9-CE0D-234F-9259-698288BC93C5}" type="presParOf" srcId="{DCDDC395-85F3-7F43-AC90-956C8B685DBC}" destId="{98C7CD91-6B56-804A-A6A2-CBC5AFC8EE5E}" srcOrd="0" destOrd="0" presId="urn:microsoft.com/office/officeart/2005/8/layout/default"/>
    <dgm:cxn modelId="{5AAB19C1-AA62-2943-8C48-8D9EA36AD411}" type="presParOf" srcId="{DCDDC395-85F3-7F43-AC90-956C8B685DBC}" destId="{D721EA52-8D67-EA4D-A332-BAA2498FE5C2}" srcOrd="1" destOrd="0" presId="urn:microsoft.com/office/officeart/2005/8/layout/default"/>
    <dgm:cxn modelId="{AE8002BD-62C6-1D4F-9D8C-2B5075760D80}" type="presParOf" srcId="{DCDDC395-85F3-7F43-AC90-956C8B685DBC}" destId="{02CA854D-16AE-8D4D-AC7F-FEB0253C4666}" srcOrd="2" destOrd="0" presId="urn:microsoft.com/office/officeart/2005/8/layout/default"/>
    <dgm:cxn modelId="{F5C015EB-1CFF-2B4F-866B-B0F90A460F55}" type="presParOf" srcId="{DCDDC395-85F3-7F43-AC90-956C8B685DBC}" destId="{2A60DB3E-59C6-3348-BDB6-D0C5A3AC28EA}" srcOrd="3" destOrd="0" presId="urn:microsoft.com/office/officeart/2005/8/layout/default"/>
    <dgm:cxn modelId="{5388ACA1-F3E9-1F46-956C-E1D015C42C7C}" type="presParOf" srcId="{DCDDC395-85F3-7F43-AC90-956C8B685DBC}" destId="{C060341F-A53B-9841-A198-D7F6535B8E4B}" srcOrd="4" destOrd="0" presId="urn:microsoft.com/office/officeart/2005/8/layout/default"/>
    <dgm:cxn modelId="{86659FE5-07E1-A84C-B5D5-D9190938FC5E}" type="presParOf" srcId="{DCDDC395-85F3-7F43-AC90-956C8B685DBC}" destId="{4F0A0E79-6FA8-3F42-AE15-983D3ACA712B}" srcOrd="5" destOrd="0" presId="urn:microsoft.com/office/officeart/2005/8/layout/default"/>
    <dgm:cxn modelId="{ED0ED116-854B-1340-9327-6ADCA3126394}" type="presParOf" srcId="{DCDDC395-85F3-7F43-AC90-956C8B685DBC}" destId="{99446066-AABE-D145-AEF5-572B042BC93A}" srcOrd="6" destOrd="0" presId="urn:microsoft.com/office/officeart/2005/8/layout/default"/>
    <dgm:cxn modelId="{3810326A-83B4-844F-A010-5CD366FEB95E}" type="presParOf" srcId="{DCDDC395-85F3-7F43-AC90-956C8B685DBC}" destId="{1FE43A56-E654-F04E-BE8F-07D38E740624}" srcOrd="7" destOrd="0" presId="urn:microsoft.com/office/officeart/2005/8/layout/default"/>
    <dgm:cxn modelId="{8594F98F-C170-C749-8915-B16D26905515}" type="presParOf" srcId="{DCDDC395-85F3-7F43-AC90-956C8B685DBC}" destId="{9FAF2746-8B48-014D-9E9F-2A9017335DB0}" srcOrd="8" destOrd="0" presId="urn:microsoft.com/office/officeart/2005/8/layout/default"/>
    <dgm:cxn modelId="{CAA5F444-BD10-5144-95D7-68B54A27BBB4}" type="presParOf" srcId="{DCDDC395-85F3-7F43-AC90-956C8B685DBC}" destId="{5BA0206E-E706-7F4A-89DF-A48773893E2E}" srcOrd="9" destOrd="0" presId="urn:microsoft.com/office/officeart/2005/8/layout/default"/>
    <dgm:cxn modelId="{2C243D09-A02D-4E48-A97B-EFABA3A9B9E8}" type="presParOf" srcId="{DCDDC395-85F3-7F43-AC90-956C8B685DBC}" destId="{B0DB53E7-895C-5D4A-8A36-4C7893D68BC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AED4E-F593-664D-92C1-5246DDEB975C}">
      <dsp:nvSpPr>
        <dsp:cNvPr id="0" name=""/>
        <dsp:cNvSpPr/>
      </dsp:nvSpPr>
      <dsp:spPr>
        <a:xfrm>
          <a:off x="0" y="27954"/>
          <a:ext cx="3701142" cy="5615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İlke Kavramı</a:t>
          </a:r>
        </a:p>
      </dsp:txBody>
      <dsp:txXfrm>
        <a:off x="27415" y="55369"/>
        <a:ext cx="3646312" cy="506769"/>
      </dsp:txXfrm>
    </dsp:sp>
    <dsp:sp modelId="{401FDB53-2B6D-D342-87EA-39E728D9016E}">
      <dsp:nvSpPr>
        <dsp:cNvPr id="0" name=""/>
        <dsp:cNvSpPr/>
      </dsp:nvSpPr>
      <dsp:spPr>
        <a:xfrm>
          <a:off x="0" y="658674"/>
          <a:ext cx="3701142" cy="5615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Öğrenme ve Öğretim İlkeleri</a:t>
          </a:r>
        </a:p>
      </dsp:txBody>
      <dsp:txXfrm>
        <a:off x="27415" y="686089"/>
        <a:ext cx="3646312"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7E9E7-B880-C244-8124-D7C61588CB5A}">
      <dsp:nvSpPr>
        <dsp:cNvPr id="0" name=""/>
        <dsp:cNvSpPr/>
      </dsp:nvSpPr>
      <dsp:spPr>
        <a:xfrm>
          <a:off x="0" y="28208"/>
          <a:ext cx="7547429" cy="4212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tr-TR" sz="1800" kern="1200"/>
            <a:t>Genel Öğretim İlkeleri</a:t>
          </a:r>
        </a:p>
      </dsp:txBody>
      <dsp:txXfrm>
        <a:off x="20561" y="48769"/>
        <a:ext cx="7506307" cy="380078"/>
      </dsp:txXfrm>
    </dsp:sp>
    <dsp:sp modelId="{58BBF680-16D8-7245-96BC-B7CD50AC08CE}">
      <dsp:nvSpPr>
        <dsp:cNvPr id="0" name=""/>
        <dsp:cNvSpPr/>
      </dsp:nvSpPr>
      <dsp:spPr>
        <a:xfrm>
          <a:off x="0" y="449408"/>
          <a:ext cx="7547429" cy="2906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631"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a:t>Öğrenciye Göre Öğretim İlkesi</a:t>
          </a:r>
        </a:p>
        <a:p>
          <a:pPr marL="114300" lvl="1" indent="-114300" algn="l" defTabSz="622300">
            <a:lnSpc>
              <a:spcPct val="90000"/>
            </a:lnSpc>
            <a:spcBef>
              <a:spcPct val="0"/>
            </a:spcBef>
            <a:spcAft>
              <a:spcPct val="20000"/>
            </a:spcAft>
            <a:buChar char="•"/>
          </a:pPr>
          <a:r>
            <a:rPr lang="tr-TR" sz="1400" kern="1200"/>
            <a:t>Etkin Katılım İlkesi</a:t>
          </a:r>
        </a:p>
        <a:p>
          <a:pPr marL="114300" lvl="1" indent="-114300" algn="l" defTabSz="622300">
            <a:lnSpc>
              <a:spcPct val="90000"/>
            </a:lnSpc>
            <a:spcBef>
              <a:spcPct val="0"/>
            </a:spcBef>
            <a:spcAft>
              <a:spcPct val="20000"/>
            </a:spcAft>
            <a:buChar char="•"/>
          </a:pPr>
          <a:r>
            <a:rPr lang="tr-TR" sz="1400" kern="1200" dirty="0"/>
            <a:t>Yaşama Yakınlık </a:t>
          </a:r>
        </a:p>
        <a:p>
          <a:pPr marL="114300" lvl="1" indent="-114300" algn="l" defTabSz="622300">
            <a:lnSpc>
              <a:spcPct val="90000"/>
            </a:lnSpc>
            <a:spcBef>
              <a:spcPct val="0"/>
            </a:spcBef>
            <a:spcAft>
              <a:spcPct val="20000"/>
            </a:spcAft>
            <a:buChar char="•"/>
          </a:pPr>
          <a:r>
            <a:rPr lang="tr-TR" sz="1400" kern="1200"/>
            <a:t>Somuttan Soyuta İlkesi </a:t>
          </a:r>
        </a:p>
        <a:p>
          <a:pPr marL="114300" lvl="1" indent="-114300" algn="l" defTabSz="622300">
            <a:lnSpc>
              <a:spcPct val="90000"/>
            </a:lnSpc>
            <a:spcBef>
              <a:spcPct val="0"/>
            </a:spcBef>
            <a:spcAft>
              <a:spcPct val="20000"/>
            </a:spcAft>
            <a:buChar char="•"/>
          </a:pPr>
          <a:r>
            <a:rPr lang="tr-TR" sz="1400" kern="1200" dirty="0"/>
            <a:t>Bilinenden Bilinmeyene İlkesi </a:t>
          </a:r>
        </a:p>
        <a:p>
          <a:pPr marL="114300" lvl="1" indent="-114300" algn="l" defTabSz="622300">
            <a:lnSpc>
              <a:spcPct val="90000"/>
            </a:lnSpc>
            <a:spcBef>
              <a:spcPct val="0"/>
            </a:spcBef>
            <a:spcAft>
              <a:spcPct val="20000"/>
            </a:spcAft>
            <a:buChar char="•"/>
          </a:pPr>
          <a:r>
            <a:rPr lang="tr-TR" sz="1400" kern="1200"/>
            <a:t>Güncellik </a:t>
          </a:r>
        </a:p>
        <a:p>
          <a:pPr marL="114300" lvl="1" indent="-114300" algn="l" defTabSz="622300">
            <a:lnSpc>
              <a:spcPct val="90000"/>
            </a:lnSpc>
            <a:spcBef>
              <a:spcPct val="0"/>
            </a:spcBef>
            <a:spcAft>
              <a:spcPct val="20000"/>
            </a:spcAft>
            <a:buChar char="•"/>
          </a:pPr>
          <a:r>
            <a:rPr lang="tr-TR" sz="1400" kern="1200"/>
            <a:t>Yakından Uzağa İlkesi</a:t>
          </a:r>
        </a:p>
        <a:p>
          <a:pPr marL="114300" lvl="1" indent="-114300" algn="l" defTabSz="622300">
            <a:lnSpc>
              <a:spcPct val="90000"/>
            </a:lnSpc>
            <a:spcBef>
              <a:spcPct val="0"/>
            </a:spcBef>
            <a:spcAft>
              <a:spcPct val="20000"/>
            </a:spcAft>
            <a:buChar char="•"/>
          </a:pPr>
          <a:r>
            <a:rPr lang="tr-TR" sz="1400" kern="1200"/>
            <a:t>Açıklık İlkesi </a:t>
          </a:r>
        </a:p>
        <a:p>
          <a:pPr marL="114300" lvl="1" indent="-114300" algn="l" defTabSz="622300">
            <a:lnSpc>
              <a:spcPct val="90000"/>
            </a:lnSpc>
            <a:spcBef>
              <a:spcPct val="0"/>
            </a:spcBef>
            <a:spcAft>
              <a:spcPct val="20000"/>
            </a:spcAft>
            <a:buChar char="•"/>
          </a:pPr>
          <a:r>
            <a:rPr lang="tr-TR" sz="1400" kern="1200"/>
            <a:t>Ekonomiklik İlkesi</a:t>
          </a:r>
        </a:p>
        <a:p>
          <a:pPr marL="114300" lvl="1" indent="-114300" algn="l" defTabSz="622300">
            <a:lnSpc>
              <a:spcPct val="90000"/>
            </a:lnSpc>
            <a:spcBef>
              <a:spcPct val="0"/>
            </a:spcBef>
            <a:spcAft>
              <a:spcPct val="20000"/>
            </a:spcAft>
            <a:buChar char="•"/>
          </a:pPr>
          <a:r>
            <a:rPr lang="tr-TR" sz="1400" kern="1200"/>
            <a:t>Bütünlük İlkesi </a:t>
          </a:r>
        </a:p>
        <a:p>
          <a:pPr marL="114300" lvl="1" indent="-114300" algn="l" defTabSz="622300">
            <a:lnSpc>
              <a:spcPct val="90000"/>
            </a:lnSpc>
            <a:spcBef>
              <a:spcPct val="0"/>
            </a:spcBef>
            <a:spcAft>
              <a:spcPct val="20000"/>
            </a:spcAft>
            <a:buChar char="•"/>
          </a:pPr>
          <a:r>
            <a:rPr lang="tr-TR" sz="1400" kern="1200"/>
            <a:t>Sosyallik İlkesi</a:t>
          </a:r>
        </a:p>
        <a:p>
          <a:pPr marL="114300" lvl="1" indent="-114300" algn="l" defTabSz="622300">
            <a:lnSpc>
              <a:spcPct val="90000"/>
            </a:lnSpc>
            <a:spcBef>
              <a:spcPct val="0"/>
            </a:spcBef>
            <a:spcAft>
              <a:spcPct val="20000"/>
            </a:spcAft>
            <a:buChar char="•"/>
          </a:pPr>
          <a:r>
            <a:rPr lang="tr-TR" sz="1400" kern="1200"/>
            <a:t>Basitten Karmaşığa İlkesi</a:t>
          </a:r>
        </a:p>
        <a:p>
          <a:pPr marL="114300" lvl="1" indent="-114300" algn="l" defTabSz="622300">
            <a:lnSpc>
              <a:spcPct val="90000"/>
            </a:lnSpc>
            <a:spcBef>
              <a:spcPct val="0"/>
            </a:spcBef>
            <a:spcAft>
              <a:spcPct val="20000"/>
            </a:spcAft>
            <a:buChar char="•"/>
          </a:pPr>
          <a:r>
            <a:rPr lang="tr-TR" sz="1400" kern="1200"/>
            <a:t>Tümdengelim İlkesi </a:t>
          </a:r>
        </a:p>
      </dsp:txBody>
      <dsp:txXfrm>
        <a:off x="0" y="449408"/>
        <a:ext cx="7547429" cy="2906280"/>
      </dsp:txXfrm>
    </dsp:sp>
    <dsp:sp modelId="{BBF39397-AD62-AB42-A5A8-67251730A052}">
      <dsp:nvSpPr>
        <dsp:cNvPr id="0" name=""/>
        <dsp:cNvSpPr/>
      </dsp:nvSpPr>
      <dsp:spPr>
        <a:xfrm>
          <a:off x="0" y="3355688"/>
          <a:ext cx="7547429" cy="4212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tr-TR" sz="1800" kern="1200"/>
            <a:t>Yaklaşımların Öğretim İlkeleri </a:t>
          </a:r>
        </a:p>
      </dsp:txBody>
      <dsp:txXfrm>
        <a:off x="20561" y="3376249"/>
        <a:ext cx="7506307" cy="380078"/>
      </dsp:txXfrm>
    </dsp:sp>
    <dsp:sp modelId="{94920B51-4A3A-9543-9BA6-1D3D951C53EF}">
      <dsp:nvSpPr>
        <dsp:cNvPr id="0" name=""/>
        <dsp:cNvSpPr/>
      </dsp:nvSpPr>
      <dsp:spPr>
        <a:xfrm>
          <a:off x="0" y="3776888"/>
          <a:ext cx="7547429"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631"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dirty="0"/>
            <a:t>Geleneksel Öğretim İlkeleri</a:t>
          </a:r>
        </a:p>
        <a:p>
          <a:pPr marL="114300" lvl="1" indent="-114300" algn="l" defTabSz="622300">
            <a:lnSpc>
              <a:spcPct val="90000"/>
            </a:lnSpc>
            <a:spcBef>
              <a:spcPct val="0"/>
            </a:spcBef>
            <a:spcAft>
              <a:spcPct val="20000"/>
            </a:spcAft>
            <a:buChar char="•"/>
          </a:pPr>
          <a:r>
            <a:rPr lang="tr-TR" sz="1400" kern="1200" dirty="0"/>
            <a:t>Davranışçı Öğretim İlkeleri</a:t>
          </a:r>
        </a:p>
        <a:p>
          <a:pPr marL="114300" lvl="1" indent="-114300" algn="l" defTabSz="622300">
            <a:lnSpc>
              <a:spcPct val="90000"/>
            </a:lnSpc>
            <a:spcBef>
              <a:spcPct val="0"/>
            </a:spcBef>
            <a:spcAft>
              <a:spcPct val="20000"/>
            </a:spcAft>
            <a:buChar char="•"/>
          </a:pPr>
          <a:r>
            <a:rPr lang="tr-TR" sz="1400" kern="1200" dirty="0"/>
            <a:t>Bilişsel Öğretim İlkeleri</a:t>
          </a:r>
        </a:p>
        <a:p>
          <a:pPr marL="114300" lvl="1" indent="-114300" algn="l" defTabSz="622300">
            <a:lnSpc>
              <a:spcPct val="90000"/>
            </a:lnSpc>
            <a:spcBef>
              <a:spcPct val="0"/>
            </a:spcBef>
            <a:spcAft>
              <a:spcPct val="20000"/>
            </a:spcAft>
            <a:buChar char="•"/>
          </a:pPr>
          <a:r>
            <a:rPr lang="tr-TR" sz="1400" kern="1200" dirty="0" err="1"/>
            <a:t>Yapılandırmacı</a:t>
          </a:r>
          <a:r>
            <a:rPr lang="tr-TR" sz="1400" kern="1200" dirty="0"/>
            <a:t> Öğretim İlkeleri</a:t>
          </a:r>
        </a:p>
      </dsp:txBody>
      <dsp:txXfrm>
        <a:off x="0" y="3776888"/>
        <a:ext cx="7547429" cy="894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64B76-EC38-4537-BE11-7159A92A221B}">
      <dsp:nvSpPr>
        <dsp:cNvPr id="0" name=""/>
        <dsp:cNvSpPr/>
      </dsp:nvSpPr>
      <dsp:spPr>
        <a:xfrm>
          <a:off x="0" y="454"/>
          <a:ext cx="10058399" cy="106420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E9F2E2-7A14-4B11-A490-5F26A22C61DE}">
      <dsp:nvSpPr>
        <dsp:cNvPr id="0" name=""/>
        <dsp:cNvSpPr/>
      </dsp:nvSpPr>
      <dsp:spPr>
        <a:xfrm>
          <a:off x="321920" y="239899"/>
          <a:ext cx="585310" cy="5853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098A40-75A7-4398-B204-B1DB617B8BF7}">
      <dsp:nvSpPr>
        <dsp:cNvPr id="0" name=""/>
        <dsp:cNvSpPr/>
      </dsp:nvSpPr>
      <dsp:spPr>
        <a:xfrm>
          <a:off x="1229151" y="454"/>
          <a:ext cx="8829248" cy="106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628" tIns="112628" rIns="112628" bIns="112628" numCol="1" spcCol="1270" anchor="ctr" anchorCtr="0">
          <a:noAutofit/>
        </a:bodyPr>
        <a:lstStyle/>
        <a:p>
          <a:pPr marL="0" lvl="0" indent="0" algn="l" defTabSz="933450">
            <a:lnSpc>
              <a:spcPct val="90000"/>
            </a:lnSpc>
            <a:spcBef>
              <a:spcPct val="0"/>
            </a:spcBef>
            <a:spcAft>
              <a:spcPct val="35000"/>
            </a:spcAft>
            <a:buNone/>
          </a:pPr>
          <a:r>
            <a:rPr lang="tr-TR" sz="2100" kern="1200"/>
            <a:t>Öğrenme ve öğretim ilkeleri doğruluğu bilimsel olarak kabul edilen, bizlere eğitim-öğretim etkinliklerinin amaçlarına ulaşacak şekilde yürütülmesinde kılavuzluk eden öncü fikirlerdir. </a:t>
          </a:r>
          <a:endParaRPr lang="en-US" sz="2100" kern="1200"/>
        </a:p>
      </dsp:txBody>
      <dsp:txXfrm>
        <a:off x="1229151" y="454"/>
        <a:ext cx="8829248" cy="1064200"/>
      </dsp:txXfrm>
    </dsp:sp>
    <dsp:sp modelId="{CA7AC615-920C-48EF-A026-37888E58228C}">
      <dsp:nvSpPr>
        <dsp:cNvPr id="0" name=""/>
        <dsp:cNvSpPr/>
      </dsp:nvSpPr>
      <dsp:spPr>
        <a:xfrm>
          <a:off x="0" y="1330705"/>
          <a:ext cx="10058399" cy="106420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CC557C-8EAE-4502-9509-FAF98B421766}">
      <dsp:nvSpPr>
        <dsp:cNvPr id="0" name=""/>
        <dsp:cNvSpPr/>
      </dsp:nvSpPr>
      <dsp:spPr>
        <a:xfrm>
          <a:off x="321920" y="1570150"/>
          <a:ext cx="585310" cy="5853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9C626B0-851C-462A-8E6B-34EC1F1475EA}">
      <dsp:nvSpPr>
        <dsp:cNvPr id="0" name=""/>
        <dsp:cNvSpPr/>
      </dsp:nvSpPr>
      <dsp:spPr>
        <a:xfrm>
          <a:off x="1229151" y="1330705"/>
          <a:ext cx="8829248" cy="106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628" tIns="112628" rIns="112628" bIns="112628" numCol="1" spcCol="1270" anchor="ctr" anchorCtr="0">
          <a:noAutofit/>
        </a:bodyPr>
        <a:lstStyle/>
        <a:p>
          <a:pPr marL="0" lvl="0" indent="0" algn="l" defTabSz="933450">
            <a:lnSpc>
              <a:spcPct val="90000"/>
            </a:lnSpc>
            <a:spcBef>
              <a:spcPct val="0"/>
            </a:spcBef>
            <a:spcAft>
              <a:spcPct val="35000"/>
            </a:spcAft>
            <a:buNone/>
          </a:pPr>
          <a:r>
            <a:rPr lang="tr-TR" sz="2100" kern="1200"/>
            <a:t>Gerek ders kitaplarının yazılmasında gerekse o dersin sınıflarda öğretmenler tarafından işlenmesinde esas alınan genel ilkelerdir.</a:t>
          </a:r>
          <a:endParaRPr lang="en-US" sz="2100" kern="1200"/>
        </a:p>
      </dsp:txBody>
      <dsp:txXfrm>
        <a:off x="1229151" y="1330705"/>
        <a:ext cx="8829248" cy="1064200"/>
      </dsp:txXfrm>
    </dsp:sp>
    <dsp:sp modelId="{C619BB84-ECD5-490F-B01C-5946DF81BE57}">
      <dsp:nvSpPr>
        <dsp:cNvPr id="0" name=""/>
        <dsp:cNvSpPr/>
      </dsp:nvSpPr>
      <dsp:spPr>
        <a:xfrm>
          <a:off x="0" y="2660956"/>
          <a:ext cx="10058399" cy="106420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63CB54-49A3-4957-8A28-4A76B77BD67B}">
      <dsp:nvSpPr>
        <dsp:cNvPr id="0" name=""/>
        <dsp:cNvSpPr/>
      </dsp:nvSpPr>
      <dsp:spPr>
        <a:xfrm>
          <a:off x="321920" y="2900401"/>
          <a:ext cx="585310" cy="5853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DF362E-32C6-4D8E-8397-8C7B70FFF987}">
      <dsp:nvSpPr>
        <dsp:cNvPr id="0" name=""/>
        <dsp:cNvSpPr/>
      </dsp:nvSpPr>
      <dsp:spPr>
        <a:xfrm>
          <a:off x="1229151" y="2660956"/>
          <a:ext cx="8829248" cy="106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628" tIns="112628" rIns="112628" bIns="112628" numCol="1" spcCol="1270" anchor="ctr" anchorCtr="0">
          <a:noAutofit/>
        </a:bodyPr>
        <a:lstStyle/>
        <a:p>
          <a:pPr marL="0" lvl="0" indent="0" algn="l" defTabSz="933450">
            <a:lnSpc>
              <a:spcPct val="90000"/>
            </a:lnSpc>
            <a:spcBef>
              <a:spcPct val="0"/>
            </a:spcBef>
            <a:spcAft>
              <a:spcPct val="35000"/>
            </a:spcAft>
            <a:buNone/>
          </a:pPr>
          <a:r>
            <a:rPr lang="tr-TR" sz="2100" kern="1200" dirty="0"/>
            <a:t>Eğitimin başarısı büyük ölçüde öğretmenlerin bu ilkeleri anlama ve uygulamasına bağlı bulunmaktadır. </a:t>
          </a:r>
          <a:endParaRPr lang="en-US" sz="2100" kern="1200" dirty="0"/>
        </a:p>
      </dsp:txBody>
      <dsp:txXfrm>
        <a:off x="1229151" y="2660956"/>
        <a:ext cx="8829248" cy="1064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FCC44-5CFA-4FD3-A22A-9911DA0CECE1}">
      <dsp:nvSpPr>
        <dsp:cNvPr id="0" name=""/>
        <dsp:cNvSpPr/>
      </dsp:nvSpPr>
      <dsp:spPr>
        <a:xfrm>
          <a:off x="1816199" y="62805"/>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4560D7-916D-445F-BB6D-9E6303EA3954}">
      <dsp:nvSpPr>
        <dsp:cNvPr id="0" name=""/>
        <dsp:cNvSpPr/>
      </dsp:nvSpPr>
      <dsp:spPr>
        <a:xfrm>
          <a:off x="2284199" y="530805"/>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D565970-0FA3-4772-86FE-A2F179321CD7}">
      <dsp:nvSpPr>
        <dsp:cNvPr id="0" name=""/>
        <dsp:cNvSpPr/>
      </dsp:nvSpPr>
      <dsp:spPr>
        <a:xfrm>
          <a:off x="1114199" y="2942806"/>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tr-TR" sz="2700" kern="1200"/>
            <a:t>Genel Öğretim İlkeleri</a:t>
          </a:r>
          <a:endParaRPr lang="en-US" sz="2700" kern="1200"/>
        </a:p>
      </dsp:txBody>
      <dsp:txXfrm>
        <a:off x="1114199" y="2942806"/>
        <a:ext cx="3600000" cy="720000"/>
      </dsp:txXfrm>
    </dsp:sp>
    <dsp:sp modelId="{5551A3D1-0470-4A94-8903-58980F03E9B1}">
      <dsp:nvSpPr>
        <dsp:cNvPr id="0" name=""/>
        <dsp:cNvSpPr/>
      </dsp:nvSpPr>
      <dsp:spPr>
        <a:xfrm>
          <a:off x="6046199" y="62805"/>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A72E49-EAAA-4356-AEC7-40CBE358F66C}">
      <dsp:nvSpPr>
        <dsp:cNvPr id="0" name=""/>
        <dsp:cNvSpPr/>
      </dsp:nvSpPr>
      <dsp:spPr>
        <a:xfrm>
          <a:off x="6514199" y="530805"/>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FBE041-5BED-491E-B46B-87FA15AFB7DD}">
      <dsp:nvSpPr>
        <dsp:cNvPr id="0" name=""/>
        <dsp:cNvSpPr/>
      </dsp:nvSpPr>
      <dsp:spPr>
        <a:xfrm>
          <a:off x="5344199" y="2942806"/>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tr-TR" sz="2700" kern="1200" dirty="0"/>
            <a:t>Yaklaşımların Öğretim İlkeleri</a:t>
          </a:r>
          <a:endParaRPr lang="en-US" sz="2700" kern="1200" dirty="0"/>
        </a:p>
      </dsp:txBody>
      <dsp:txXfrm>
        <a:off x="5344199" y="2942806"/>
        <a:ext cx="36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5572E-8DD7-3142-B6BB-A569F7FBA131}">
      <dsp:nvSpPr>
        <dsp:cNvPr id="0" name=""/>
        <dsp:cNvSpPr/>
      </dsp:nvSpPr>
      <dsp:spPr>
        <a:xfrm>
          <a:off x="0" y="638"/>
          <a:ext cx="59061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2440B5-69D1-C14E-BD99-75E1298A3426}">
      <dsp:nvSpPr>
        <dsp:cNvPr id="0" name=""/>
        <dsp:cNvSpPr/>
      </dsp:nvSpPr>
      <dsp:spPr>
        <a:xfrm>
          <a:off x="0" y="638"/>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Öğrenciye Göre Öğretim İlkesi</a:t>
          </a:r>
          <a:endParaRPr lang="en-US" sz="1900" kern="1200"/>
        </a:p>
      </dsp:txBody>
      <dsp:txXfrm>
        <a:off x="0" y="638"/>
        <a:ext cx="5906181" cy="402264"/>
      </dsp:txXfrm>
    </dsp:sp>
    <dsp:sp modelId="{C21E354C-8D09-E943-A453-6BA8BB7E73CF}">
      <dsp:nvSpPr>
        <dsp:cNvPr id="0" name=""/>
        <dsp:cNvSpPr/>
      </dsp:nvSpPr>
      <dsp:spPr>
        <a:xfrm>
          <a:off x="0" y="402903"/>
          <a:ext cx="590618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60A0F0-D768-734C-B344-6BBCB97D429D}">
      <dsp:nvSpPr>
        <dsp:cNvPr id="0" name=""/>
        <dsp:cNvSpPr/>
      </dsp:nvSpPr>
      <dsp:spPr>
        <a:xfrm>
          <a:off x="0" y="402903"/>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Etkin Katılım İlkesi</a:t>
          </a:r>
          <a:endParaRPr lang="en-US" sz="1900" kern="1200"/>
        </a:p>
      </dsp:txBody>
      <dsp:txXfrm>
        <a:off x="0" y="402903"/>
        <a:ext cx="5906181" cy="402264"/>
      </dsp:txXfrm>
    </dsp:sp>
    <dsp:sp modelId="{D61501B7-BC57-0B40-B595-7525DBF29E5B}">
      <dsp:nvSpPr>
        <dsp:cNvPr id="0" name=""/>
        <dsp:cNvSpPr/>
      </dsp:nvSpPr>
      <dsp:spPr>
        <a:xfrm>
          <a:off x="0" y="805167"/>
          <a:ext cx="590618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379E74-024D-E143-926B-AA73B27CFD1B}">
      <dsp:nvSpPr>
        <dsp:cNvPr id="0" name=""/>
        <dsp:cNvSpPr/>
      </dsp:nvSpPr>
      <dsp:spPr>
        <a:xfrm>
          <a:off x="0" y="805167"/>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Yaşama Yakınlık </a:t>
          </a:r>
          <a:endParaRPr lang="en-US" sz="1900" kern="1200"/>
        </a:p>
      </dsp:txBody>
      <dsp:txXfrm>
        <a:off x="0" y="805167"/>
        <a:ext cx="5906181" cy="402264"/>
      </dsp:txXfrm>
    </dsp:sp>
    <dsp:sp modelId="{B83175B0-4B73-324D-B44E-829E8F106A26}">
      <dsp:nvSpPr>
        <dsp:cNvPr id="0" name=""/>
        <dsp:cNvSpPr/>
      </dsp:nvSpPr>
      <dsp:spPr>
        <a:xfrm>
          <a:off x="0" y="1207432"/>
          <a:ext cx="590618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47535B-BCD1-4E4A-ACB3-4FBE8A15504B}">
      <dsp:nvSpPr>
        <dsp:cNvPr id="0" name=""/>
        <dsp:cNvSpPr/>
      </dsp:nvSpPr>
      <dsp:spPr>
        <a:xfrm>
          <a:off x="0" y="1207432"/>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Somuttan Soyuta İlkesi </a:t>
          </a:r>
          <a:endParaRPr lang="en-US" sz="1900" kern="1200"/>
        </a:p>
      </dsp:txBody>
      <dsp:txXfrm>
        <a:off x="0" y="1207432"/>
        <a:ext cx="5906181" cy="402264"/>
      </dsp:txXfrm>
    </dsp:sp>
    <dsp:sp modelId="{A083067D-7ACC-B74B-B76C-BB9B8F18E109}">
      <dsp:nvSpPr>
        <dsp:cNvPr id="0" name=""/>
        <dsp:cNvSpPr/>
      </dsp:nvSpPr>
      <dsp:spPr>
        <a:xfrm>
          <a:off x="0" y="1609697"/>
          <a:ext cx="590618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746DF4-19BC-8649-9488-57A2BA3A806C}">
      <dsp:nvSpPr>
        <dsp:cNvPr id="0" name=""/>
        <dsp:cNvSpPr/>
      </dsp:nvSpPr>
      <dsp:spPr>
        <a:xfrm>
          <a:off x="0" y="1609697"/>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Bilinenden Bilinmeyene İlkesi </a:t>
          </a:r>
          <a:endParaRPr lang="en-US" sz="1900" kern="1200"/>
        </a:p>
      </dsp:txBody>
      <dsp:txXfrm>
        <a:off x="0" y="1609697"/>
        <a:ext cx="5906181" cy="402264"/>
      </dsp:txXfrm>
    </dsp:sp>
    <dsp:sp modelId="{491D899A-8AF3-3442-A129-0200BA7F0F24}">
      <dsp:nvSpPr>
        <dsp:cNvPr id="0" name=""/>
        <dsp:cNvSpPr/>
      </dsp:nvSpPr>
      <dsp:spPr>
        <a:xfrm>
          <a:off x="0" y="2011961"/>
          <a:ext cx="59061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8E4FD3-B31A-9246-BC8F-CD709A2E482B}">
      <dsp:nvSpPr>
        <dsp:cNvPr id="0" name=""/>
        <dsp:cNvSpPr/>
      </dsp:nvSpPr>
      <dsp:spPr>
        <a:xfrm>
          <a:off x="0" y="2011961"/>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Güncellik </a:t>
          </a:r>
          <a:endParaRPr lang="en-US" sz="1900" kern="1200"/>
        </a:p>
      </dsp:txBody>
      <dsp:txXfrm>
        <a:off x="0" y="2011961"/>
        <a:ext cx="5906181" cy="402264"/>
      </dsp:txXfrm>
    </dsp:sp>
    <dsp:sp modelId="{3E87CE06-31C6-3A43-9D88-A5DFAE2D40D3}">
      <dsp:nvSpPr>
        <dsp:cNvPr id="0" name=""/>
        <dsp:cNvSpPr/>
      </dsp:nvSpPr>
      <dsp:spPr>
        <a:xfrm>
          <a:off x="0" y="2414226"/>
          <a:ext cx="590618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2F0495-99DF-5543-AC46-46DEB39A99ED}">
      <dsp:nvSpPr>
        <dsp:cNvPr id="0" name=""/>
        <dsp:cNvSpPr/>
      </dsp:nvSpPr>
      <dsp:spPr>
        <a:xfrm>
          <a:off x="0" y="2414226"/>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dirty="0"/>
            <a:t>Yakından Uzağa İlkesi</a:t>
          </a:r>
          <a:endParaRPr lang="en-US" sz="1900" kern="1200" dirty="0"/>
        </a:p>
      </dsp:txBody>
      <dsp:txXfrm>
        <a:off x="0" y="2414226"/>
        <a:ext cx="5906181" cy="402264"/>
      </dsp:txXfrm>
    </dsp:sp>
    <dsp:sp modelId="{17D8B763-380F-3949-9EF6-28EF246249A4}">
      <dsp:nvSpPr>
        <dsp:cNvPr id="0" name=""/>
        <dsp:cNvSpPr/>
      </dsp:nvSpPr>
      <dsp:spPr>
        <a:xfrm>
          <a:off x="0" y="2816491"/>
          <a:ext cx="590618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1EE6-E6C4-384C-8E69-AE2E7350E606}">
      <dsp:nvSpPr>
        <dsp:cNvPr id="0" name=""/>
        <dsp:cNvSpPr/>
      </dsp:nvSpPr>
      <dsp:spPr>
        <a:xfrm>
          <a:off x="0" y="2816491"/>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Açıklık İlkesi </a:t>
          </a:r>
          <a:endParaRPr lang="en-US" sz="1900" kern="1200"/>
        </a:p>
      </dsp:txBody>
      <dsp:txXfrm>
        <a:off x="0" y="2816491"/>
        <a:ext cx="5906181" cy="402264"/>
      </dsp:txXfrm>
    </dsp:sp>
    <dsp:sp modelId="{EE3AAAB9-A171-9945-B581-00BD832BCB6E}">
      <dsp:nvSpPr>
        <dsp:cNvPr id="0" name=""/>
        <dsp:cNvSpPr/>
      </dsp:nvSpPr>
      <dsp:spPr>
        <a:xfrm>
          <a:off x="0" y="3218756"/>
          <a:ext cx="590618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B2DD1-9F67-FD40-AB09-7753B2BF654E}">
      <dsp:nvSpPr>
        <dsp:cNvPr id="0" name=""/>
        <dsp:cNvSpPr/>
      </dsp:nvSpPr>
      <dsp:spPr>
        <a:xfrm>
          <a:off x="0" y="3218756"/>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Ekonomiklik İlkesi</a:t>
          </a:r>
          <a:endParaRPr lang="en-US" sz="1900" kern="1200"/>
        </a:p>
      </dsp:txBody>
      <dsp:txXfrm>
        <a:off x="0" y="3218756"/>
        <a:ext cx="5906181" cy="402264"/>
      </dsp:txXfrm>
    </dsp:sp>
    <dsp:sp modelId="{976E601E-F50A-CC4D-A215-42B2DA2F0E50}">
      <dsp:nvSpPr>
        <dsp:cNvPr id="0" name=""/>
        <dsp:cNvSpPr/>
      </dsp:nvSpPr>
      <dsp:spPr>
        <a:xfrm>
          <a:off x="0" y="3621020"/>
          <a:ext cx="590618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1D2350-571F-7240-A2CC-2012C2DAE836}">
      <dsp:nvSpPr>
        <dsp:cNvPr id="0" name=""/>
        <dsp:cNvSpPr/>
      </dsp:nvSpPr>
      <dsp:spPr>
        <a:xfrm>
          <a:off x="0" y="3621020"/>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Bütünlük İlkesi </a:t>
          </a:r>
          <a:endParaRPr lang="en-US" sz="1900" kern="1200"/>
        </a:p>
      </dsp:txBody>
      <dsp:txXfrm>
        <a:off x="0" y="3621020"/>
        <a:ext cx="5906181" cy="402264"/>
      </dsp:txXfrm>
    </dsp:sp>
    <dsp:sp modelId="{CC561F20-A285-2246-99E8-4670E023CE03}">
      <dsp:nvSpPr>
        <dsp:cNvPr id="0" name=""/>
        <dsp:cNvSpPr/>
      </dsp:nvSpPr>
      <dsp:spPr>
        <a:xfrm>
          <a:off x="0" y="4023285"/>
          <a:ext cx="59061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990EF9-03E0-A74C-9833-8400CEE7B5D3}">
      <dsp:nvSpPr>
        <dsp:cNvPr id="0" name=""/>
        <dsp:cNvSpPr/>
      </dsp:nvSpPr>
      <dsp:spPr>
        <a:xfrm>
          <a:off x="0" y="4023285"/>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Sosyallik İlkesi</a:t>
          </a:r>
          <a:endParaRPr lang="en-US" sz="1900" kern="1200"/>
        </a:p>
      </dsp:txBody>
      <dsp:txXfrm>
        <a:off x="0" y="4023285"/>
        <a:ext cx="5906181" cy="402264"/>
      </dsp:txXfrm>
    </dsp:sp>
    <dsp:sp modelId="{7D71F0B0-4200-EE41-A823-C7DE1D67FA25}">
      <dsp:nvSpPr>
        <dsp:cNvPr id="0" name=""/>
        <dsp:cNvSpPr/>
      </dsp:nvSpPr>
      <dsp:spPr>
        <a:xfrm>
          <a:off x="0" y="4425550"/>
          <a:ext cx="590618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D37D59-9129-3A4F-9905-A075FAB6DC00}">
      <dsp:nvSpPr>
        <dsp:cNvPr id="0" name=""/>
        <dsp:cNvSpPr/>
      </dsp:nvSpPr>
      <dsp:spPr>
        <a:xfrm>
          <a:off x="0" y="4425550"/>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Basitten Karmaşığa İlkesi</a:t>
          </a:r>
          <a:endParaRPr lang="en-US" sz="1900" kern="1200"/>
        </a:p>
      </dsp:txBody>
      <dsp:txXfrm>
        <a:off x="0" y="4425550"/>
        <a:ext cx="5906181" cy="402264"/>
      </dsp:txXfrm>
    </dsp:sp>
    <dsp:sp modelId="{1F98B757-3EE4-614A-947F-26D073BA74CC}">
      <dsp:nvSpPr>
        <dsp:cNvPr id="0" name=""/>
        <dsp:cNvSpPr/>
      </dsp:nvSpPr>
      <dsp:spPr>
        <a:xfrm>
          <a:off x="0" y="4827814"/>
          <a:ext cx="590618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7775DF-D990-8645-A8F2-E1615AF7F52A}">
      <dsp:nvSpPr>
        <dsp:cNvPr id="0" name=""/>
        <dsp:cNvSpPr/>
      </dsp:nvSpPr>
      <dsp:spPr>
        <a:xfrm>
          <a:off x="0" y="4827814"/>
          <a:ext cx="5906181" cy="402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dirty="0"/>
            <a:t>Tümdengelim İlkesi </a:t>
          </a:r>
          <a:endParaRPr lang="en-US" sz="1900" kern="1200" dirty="0"/>
        </a:p>
      </dsp:txBody>
      <dsp:txXfrm>
        <a:off x="0" y="4827814"/>
        <a:ext cx="5906181" cy="4022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0FAD0-0943-6749-A188-A46F08614DC5}">
      <dsp:nvSpPr>
        <dsp:cNvPr id="0" name=""/>
        <dsp:cNvSpPr/>
      </dsp:nvSpPr>
      <dsp:spPr>
        <a:xfrm>
          <a:off x="0" y="826159"/>
          <a:ext cx="5906181" cy="8189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tr-TR" sz="3500" kern="1200"/>
            <a:t>Geleneksel Öğretim İlkeleri</a:t>
          </a:r>
          <a:endParaRPr lang="en-US" sz="3500" kern="1200"/>
        </a:p>
      </dsp:txBody>
      <dsp:txXfrm>
        <a:off x="39980" y="866139"/>
        <a:ext cx="5826221" cy="739039"/>
      </dsp:txXfrm>
    </dsp:sp>
    <dsp:sp modelId="{4746BD60-07BA-D546-9885-02534E6DD742}">
      <dsp:nvSpPr>
        <dsp:cNvPr id="0" name=""/>
        <dsp:cNvSpPr/>
      </dsp:nvSpPr>
      <dsp:spPr>
        <a:xfrm>
          <a:off x="0" y="1745959"/>
          <a:ext cx="5906181" cy="818999"/>
        </a:xfrm>
        <a:prstGeom prst="roundRect">
          <a:avLst/>
        </a:prstGeom>
        <a:solidFill>
          <a:schemeClr val="accent2">
            <a:hueOff val="916029"/>
            <a:satOff val="-18258"/>
            <a:lumOff val="78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tr-TR" sz="3500" kern="1200"/>
            <a:t>Davranışçı Öğretim İlkeleri</a:t>
          </a:r>
          <a:endParaRPr lang="en-US" sz="3500" kern="1200"/>
        </a:p>
      </dsp:txBody>
      <dsp:txXfrm>
        <a:off x="39980" y="1785939"/>
        <a:ext cx="5826221" cy="739039"/>
      </dsp:txXfrm>
    </dsp:sp>
    <dsp:sp modelId="{9470433C-585C-C541-9AE2-42E0311AF87A}">
      <dsp:nvSpPr>
        <dsp:cNvPr id="0" name=""/>
        <dsp:cNvSpPr/>
      </dsp:nvSpPr>
      <dsp:spPr>
        <a:xfrm>
          <a:off x="0" y="2665759"/>
          <a:ext cx="5906181" cy="818999"/>
        </a:xfrm>
        <a:prstGeom prst="roundRect">
          <a:avLst/>
        </a:prstGeom>
        <a:solidFill>
          <a:schemeClr val="accent2">
            <a:hueOff val="1832057"/>
            <a:satOff val="-36516"/>
            <a:lumOff val="156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tr-TR" sz="3500" kern="1200"/>
            <a:t>Bilişsel Öğretim İlkeleri</a:t>
          </a:r>
          <a:endParaRPr lang="en-US" sz="3500" kern="1200"/>
        </a:p>
      </dsp:txBody>
      <dsp:txXfrm>
        <a:off x="39980" y="2705739"/>
        <a:ext cx="5826221" cy="739039"/>
      </dsp:txXfrm>
    </dsp:sp>
    <dsp:sp modelId="{8BEB4B0F-8B55-9F49-8945-EFCBFCDA221E}">
      <dsp:nvSpPr>
        <dsp:cNvPr id="0" name=""/>
        <dsp:cNvSpPr/>
      </dsp:nvSpPr>
      <dsp:spPr>
        <a:xfrm>
          <a:off x="0" y="3585559"/>
          <a:ext cx="5906181" cy="818999"/>
        </a:xfrm>
        <a:prstGeom prst="roundRect">
          <a:avLst/>
        </a:prstGeom>
        <a:solidFill>
          <a:schemeClr val="accent2">
            <a:hueOff val="2748086"/>
            <a:satOff val="-54774"/>
            <a:lumOff val="2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tr-TR" sz="3500" kern="1200"/>
            <a:t>Yapılandırmacı Öğretim İlkeleri</a:t>
          </a:r>
          <a:endParaRPr lang="en-US" sz="3500" kern="1200"/>
        </a:p>
      </dsp:txBody>
      <dsp:txXfrm>
        <a:off x="39980" y="3625539"/>
        <a:ext cx="5826221" cy="7390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AC9EE-1FD5-D148-A0A2-9FFCCCB55246}">
      <dsp:nvSpPr>
        <dsp:cNvPr id="0" name=""/>
        <dsp:cNvSpPr/>
      </dsp:nvSpPr>
      <dsp:spPr>
        <a:xfrm>
          <a:off x="447913" y="1658"/>
          <a:ext cx="2863304" cy="171798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Öğretmenlerin konu alan bilgilerinin yeterli olması</a:t>
          </a:r>
          <a:endParaRPr lang="en-US" sz="2400" kern="1200"/>
        </a:p>
      </dsp:txBody>
      <dsp:txXfrm>
        <a:off x="447913" y="1658"/>
        <a:ext cx="2863304" cy="1717982"/>
      </dsp:txXfrm>
    </dsp:sp>
    <dsp:sp modelId="{FC43E3BA-44F8-F649-8311-5C122B527FE5}">
      <dsp:nvSpPr>
        <dsp:cNvPr id="0" name=""/>
        <dsp:cNvSpPr/>
      </dsp:nvSpPr>
      <dsp:spPr>
        <a:xfrm>
          <a:off x="3597547" y="1658"/>
          <a:ext cx="2863304" cy="1717982"/>
        </a:xfrm>
        <a:prstGeom prst="rect">
          <a:avLst/>
        </a:prstGeom>
        <a:solidFill>
          <a:schemeClr val="accent2">
            <a:hueOff val="549617"/>
            <a:satOff val="-10955"/>
            <a:lumOff val="471"/>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Öğretmenlerin pedagojik bilgi ve becerilerinin yeterli olması</a:t>
          </a:r>
          <a:endParaRPr lang="en-US" sz="2400" kern="1200"/>
        </a:p>
      </dsp:txBody>
      <dsp:txXfrm>
        <a:off x="3597547" y="1658"/>
        <a:ext cx="2863304" cy="1717982"/>
      </dsp:txXfrm>
    </dsp:sp>
    <dsp:sp modelId="{2BDCB5E5-EF93-3640-BCD8-9A2DDE4F44B1}">
      <dsp:nvSpPr>
        <dsp:cNvPr id="0" name=""/>
        <dsp:cNvSpPr/>
      </dsp:nvSpPr>
      <dsp:spPr>
        <a:xfrm>
          <a:off x="6747182" y="1658"/>
          <a:ext cx="2863304" cy="1717982"/>
        </a:xfrm>
        <a:prstGeom prst="rect">
          <a:avLst/>
        </a:prstGeom>
        <a:solidFill>
          <a:schemeClr val="accent2">
            <a:hueOff val="1099234"/>
            <a:satOff val="-21910"/>
            <a:lumOff val="941"/>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Öğretmenin deneyimli olması</a:t>
          </a:r>
          <a:endParaRPr lang="en-US" sz="2400" kern="1200"/>
        </a:p>
      </dsp:txBody>
      <dsp:txXfrm>
        <a:off x="6747182" y="1658"/>
        <a:ext cx="2863304" cy="1717982"/>
      </dsp:txXfrm>
    </dsp:sp>
    <dsp:sp modelId="{520FD428-A37E-AB4A-BF58-5F10AD30164E}">
      <dsp:nvSpPr>
        <dsp:cNvPr id="0" name=""/>
        <dsp:cNvSpPr/>
      </dsp:nvSpPr>
      <dsp:spPr>
        <a:xfrm>
          <a:off x="447913" y="2005971"/>
          <a:ext cx="2863304" cy="1717982"/>
        </a:xfrm>
        <a:prstGeom prst="rect">
          <a:avLst/>
        </a:prstGeom>
        <a:solidFill>
          <a:schemeClr val="accent2">
            <a:hueOff val="1648852"/>
            <a:satOff val="-32864"/>
            <a:lumOff val="1412"/>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Öğretmen ve öğrenci arasında sağlıklı iletişimin kurulması</a:t>
          </a:r>
          <a:endParaRPr lang="en-US" sz="2400" kern="1200"/>
        </a:p>
      </dsp:txBody>
      <dsp:txXfrm>
        <a:off x="447913" y="2005971"/>
        <a:ext cx="2863304" cy="1717982"/>
      </dsp:txXfrm>
    </dsp:sp>
    <dsp:sp modelId="{54023841-18D7-3E49-964B-C7B11EDCB05F}">
      <dsp:nvSpPr>
        <dsp:cNvPr id="0" name=""/>
        <dsp:cNvSpPr/>
      </dsp:nvSpPr>
      <dsp:spPr>
        <a:xfrm>
          <a:off x="3597547" y="2005971"/>
          <a:ext cx="2863304" cy="1717982"/>
        </a:xfrm>
        <a:prstGeom prst="rect">
          <a:avLst/>
        </a:prstGeom>
        <a:solidFill>
          <a:schemeClr val="accent2">
            <a:hueOff val="2198469"/>
            <a:satOff val="-43819"/>
            <a:lumOff val="1882"/>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Öğretimde yüksek beklentilerin oluşturulması</a:t>
          </a:r>
          <a:endParaRPr lang="en-US" sz="2400" kern="1200" dirty="0"/>
        </a:p>
      </dsp:txBody>
      <dsp:txXfrm>
        <a:off x="3597547" y="2005971"/>
        <a:ext cx="2863304" cy="1717982"/>
      </dsp:txXfrm>
    </dsp:sp>
    <dsp:sp modelId="{B9A9C086-83A5-9F4A-90DD-DA8846FC5ADC}">
      <dsp:nvSpPr>
        <dsp:cNvPr id="0" name=""/>
        <dsp:cNvSpPr/>
      </dsp:nvSpPr>
      <dsp:spPr>
        <a:xfrm>
          <a:off x="6747182" y="2005971"/>
          <a:ext cx="2863304" cy="1717982"/>
        </a:xfrm>
        <a:prstGeom prst="rect">
          <a:avLst/>
        </a:prstGeom>
        <a:solidFill>
          <a:schemeClr val="accent2">
            <a:hueOff val="2748086"/>
            <a:satOff val="-54774"/>
            <a:lumOff val="2353"/>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Öğrencilerin öğrenmelerinde sorumluluk almalarının sağlanması</a:t>
          </a:r>
          <a:endParaRPr lang="en-US" sz="2400" kern="1200" dirty="0"/>
        </a:p>
      </dsp:txBody>
      <dsp:txXfrm>
        <a:off x="6747182" y="2005971"/>
        <a:ext cx="2863304" cy="17179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08F7A-2D7A-7741-9643-4C65686C3032}">
      <dsp:nvSpPr>
        <dsp:cNvPr id="0" name=""/>
        <dsp:cNvSpPr/>
      </dsp:nvSpPr>
      <dsp:spPr>
        <a:xfrm>
          <a:off x="447913" y="1658"/>
          <a:ext cx="2863304" cy="171798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İşbirliği ortamının oluşturulması</a:t>
          </a:r>
          <a:endParaRPr lang="en-US" sz="2400" kern="1200"/>
        </a:p>
      </dsp:txBody>
      <dsp:txXfrm>
        <a:off x="447913" y="1658"/>
        <a:ext cx="2863304" cy="1717982"/>
      </dsp:txXfrm>
    </dsp:sp>
    <dsp:sp modelId="{8E889628-086D-1D4D-9D01-B1076E602C24}">
      <dsp:nvSpPr>
        <dsp:cNvPr id="0" name=""/>
        <dsp:cNvSpPr/>
      </dsp:nvSpPr>
      <dsp:spPr>
        <a:xfrm>
          <a:off x="3597547" y="1658"/>
          <a:ext cx="2863304" cy="171798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Öğrencilerin hazırbulunuşluklarının dikkate alınması</a:t>
          </a:r>
          <a:endParaRPr lang="en-US" sz="2400" kern="1200"/>
        </a:p>
      </dsp:txBody>
      <dsp:txXfrm>
        <a:off x="3597547" y="1658"/>
        <a:ext cx="2863304" cy="1717982"/>
      </dsp:txXfrm>
    </dsp:sp>
    <dsp:sp modelId="{31679600-4960-0C45-9154-2238C1931B39}">
      <dsp:nvSpPr>
        <dsp:cNvPr id="0" name=""/>
        <dsp:cNvSpPr/>
      </dsp:nvSpPr>
      <dsp:spPr>
        <a:xfrm>
          <a:off x="6747182" y="1658"/>
          <a:ext cx="2863304" cy="171798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Öğrencilerin bireysel farklılıklarının dikkate alınması</a:t>
          </a:r>
          <a:endParaRPr lang="en-US" sz="2400" kern="1200"/>
        </a:p>
      </dsp:txBody>
      <dsp:txXfrm>
        <a:off x="6747182" y="1658"/>
        <a:ext cx="2863304" cy="1717982"/>
      </dsp:txXfrm>
    </dsp:sp>
    <dsp:sp modelId="{52AF9B1E-F25C-0F40-A968-2FD6F133BAE1}">
      <dsp:nvSpPr>
        <dsp:cNvPr id="0" name=""/>
        <dsp:cNvSpPr/>
      </dsp:nvSpPr>
      <dsp:spPr>
        <a:xfrm>
          <a:off x="447913" y="2005971"/>
          <a:ext cx="2863304" cy="171798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Etkinliklerin öğrenci ilgilerine  dayandırılması</a:t>
          </a:r>
          <a:endParaRPr lang="en-US" sz="2400" kern="1200"/>
        </a:p>
      </dsp:txBody>
      <dsp:txXfrm>
        <a:off x="447913" y="2005971"/>
        <a:ext cx="2863304" cy="1717982"/>
      </dsp:txXfrm>
    </dsp:sp>
    <dsp:sp modelId="{AF9A3C44-3E35-6742-9808-A17055608A80}">
      <dsp:nvSpPr>
        <dsp:cNvPr id="0" name=""/>
        <dsp:cNvSpPr/>
      </dsp:nvSpPr>
      <dsp:spPr>
        <a:xfrm>
          <a:off x="3597547" y="2005971"/>
          <a:ext cx="2863304" cy="171798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Motivasyon sağlanması</a:t>
          </a:r>
          <a:endParaRPr lang="en-US" sz="2400" kern="1200"/>
        </a:p>
      </dsp:txBody>
      <dsp:txXfrm>
        <a:off x="3597547" y="2005971"/>
        <a:ext cx="2863304" cy="1717982"/>
      </dsp:txXfrm>
    </dsp:sp>
    <dsp:sp modelId="{DC5ECFDA-343D-9541-B7FB-CA896D5380F3}">
      <dsp:nvSpPr>
        <dsp:cNvPr id="0" name=""/>
        <dsp:cNvSpPr/>
      </dsp:nvSpPr>
      <dsp:spPr>
        <a:xfrm>
          <a:off x="6747182" y="2005971"/>
          <a:ext cx="2863304" cy="171798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Öğrencilerin dersin hedeflerinden haberdar edilmesi</a:t>
          </a:r>
          <a:endParaRPr lang="en-US" sz="2400" kern="1200"/>
        </a:p>
      </dsp:txBody>
      <dsp:txXfrm>
        <a:off x="6747182" y="2005971"/>
        <a:ext cx="2863304" cy="17179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7CD91-6B56-804A-A6A2-CBC5AFC8EE5E}">
      <dsp:nvSpPr>
        <dsp:cNvPr id="0" name=""/>
        <dsp:cNvSpPr/>
      </dsp:nvSpPr>
      <dsp:spPr>
        <a:xfrm>
          <a:off x="447913" y="1658"/>
          <a:ext cx="2863304" cy="171798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a:t>Seçilen etkinliklerin öğrenene uygun olması</a:t>
          </a:r>
          <a:endParaRPr lang="en-US" sz="2900" kern="1200"/>
        </a:p>
      </dsp:txBody>
      <dsp:txXfrm>
        <a:off x="447913" y="1658"/>
        <a:ext cx="2863304" cy="1717982"/>
      </dsp:txXfrm>
    </dsp:sp>
    <dsp:sp modelId="{02CA854D-16AE-8D4D-AC7F-FEB0253C4666}">
      <dsp:nvSpPr>
        <dsp:cNvPr id="0" name=""/>
        <dsp:cNvSpPr/>
      </dsp:nvSpPr>
      <dsp:spPr>
        <a:xfrm>
          <a:off x="3597547" y="1658"/>
          <a:ext cx="2863304" cy="171798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a:t>Öğretimde dönüt sağlanması</a:t>
          </a:r>
          <a:endParaRPr lang="en-US" sz="2900" kern="1200"/>
        </a:p>
      </dsp:txBody>
      <dsp:txXfrm>
        <a:off x="3597547" y="1658"/>
        <a:ext cx="2863304" cy="1717982"/>
      </dsp:txXfrm>
    </dsp:sp>
    <dsp:sp modelId="{C060341F-A53B-9841-A198-D7F6535B8E4B}">
      <dsp:nvSpPr>
        <dsp:cNvPr id="0" name=""/>
        <dsp:cNvSpPr/>
      </dsp:nvSpPr>
      <dsp:spPr>
        <a:xfrm>
          <a:off x="6747182" y="1658"/>
          <a:ext cx="2863304" cy="171798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a:t>Daha fazla duyu organına hitap edilmesi</a:t>
          </a:r>
          <a:endParaRPr lang="en-US" sz="2900" kern="1200"/>
        </a:p>
      </dsp:txBody>
      <dsp:txXfrm>
        <a:off x="6747182" y="1658"/>
        <a:ext cx="2863304" cy="1717982"/>
      </dsp:txXfrm>
    </dsp:sp>
    <dsp:sp modelId="{99446066-AABE-D145-AEF5-572B042BC93A}">
      <dsp:nvSpPr>
        <dsp:cNvPr id="0" name=""/>
        <dsp:cNvSpPr/>
      </dsp:nvSpPr>
      <dsp:spPr>
        <a:xfrm>
          <a:off x="447913" y="2005971"/>
          <a:ext cx="2863304" cy="171798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a:t>İçeriğin küçük adımlarla sunulması</a:t>
          </a:r>
          <a:endParaRPr lang="en-US" sz="2900" kern="1200"/>
        </a:p>
      </dsp:txBody>
      <dsp:txXfrm>
        <a:off x="447913" y="2005971"/>
        <a:ext cx="2863304" cy="1717982"/>
      </dsp:txXfrm>
    </dsp:sp>
    <dsp:sp modelId="{9FAF2746-8B48-014D-9E9F-2A9017335DB0}">
      <dsp:nvSpPr>
        <dsp:cNvPr id="0" name=""/>
        <dsp:cNvSpPr/>
      </dsp:nvSpPr>
      <dsp:spPr>
        <a:xfrm>
          <a:off x="3597547" y="2005971"/>
          <a:ext cx="2863304" cy="171798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a:t>Teknolojinin kullanılması</a:t>
          </a:r>
          <a:endParaRPr lang="en-US" sz="2900" kern="1200"/>
        </a:p>
      </dsp:txBody>
      <dsp:txXfrm>
        <a:off x="3597547" y="2005971"/>
        <a:ext cx="2863304" cy="1717982"/>
      </dsp:txXfrm>
    </dsp:sp>
    <dsp:sp modelId="{B0DB53E7-895C-5D4A-8A36-4C7893D68BC9}">
      <dsp:nvSpPr>
        <dsp:cNvPr id="0" name=""/>
        <dsp:cNvSpPr/>
      </dsp:nvSpPr>
      <dsp:spPr>
        <a:xfrm>
          <a:off x="6747182" y="2005971"/>
          <a:ext cx="2863304" cy="171798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a:t>Anlamlı tekrarın yapılması</a:t>
          </a:r>
          <a:endParaRPr lang="en-US" sz="2900" kern="1200"/>
        </a:p>
      </dsp:txBody>
      <dsp:txXfrm>
        <a:off x="6747182" y="2005971"/>
        <a:ext cx="2863304" cy="17179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9AC54FD9-8939-CF4F-8434-B4488998458A}" type="datetimeFigureOut">
              <a:rPr lang="tr-TR" smtClean="0"/>
              <a:t>21.10.2021</a:t>
            </a:fld>
            <a:endParaRPr lang="tr-TR"/>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tr-T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0B6E3614-0307-AD43-8038-93A262EE17C7}" type="slidenum">
              <a:rPr lang="tr-TR" smtClean="0"/>
              <a:t>‹#›</a:t>
            </a:fld>
            <a:endParaRPr lang="tr-TR"/>
          </a:p>
        </p:txBody>
      </p:sp>
    </p:spTree>
    <p:extLst>
      <p:ext uri="{BB962C8B-B14F-4D97-AF65-F5344CB8AC3E}">
        <p14:creationId xmlns:p14="http://schemas.microsoft.com/office/powerpoint/2010/main" val="144934033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C54FD9-8939-CF4F-8434-B4488998458A}" type="datetimeFigureOut">
              <a:rPr lang="tr-TR" smtClean="0"/>
              <a:t>21.10.2021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154483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9AC54FD9-8939-CF4F-8434-B4488998458A}" type="datetimeFigureOut">
              <a:rPr lang="tr-TR" smtClean="0"/>
              <a:t>21.10.2021</a:t>
            </a:fld>
            <a:endParaRPr lang="tr-TR"/>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tr-TR"/>
          </a:p>
        </p:txBody>
      </p:sp>
      <p:sp>
        <p:nvSpPr>
          <p:cNvPr id="6" name="Slide Number Placeholder 5"/>
          <p:cNvSpPr>
            <a:spLocks noGrp="1"/>
          </p:cNvSpPr>
          <p:nvPr>
            <p:ph type="sldNum" sz="quarter" idx="12"/>
          </p:nvPr>
        </p:nvSpPr>
        <p:spPr>
          <a:xfrm>
            <a:off x="8604504" y="5212080"/>
            <a:ext cx="2112264" cy="228600"/>
          </a:xfrm>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349985239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AC54FD9-8939-CF4F-8434-B4488998458A}" type="datetimeFigureOut">
              <a:rPr lang="tr-TR" smtClean="0"/>
              <a:t>21.10.2021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267493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AC54FD9-8939-CF4F-8434-B4488998458A}" type="datetimeFigureOut">
              <a:rPr lang="tr-TR" smtClean="0"/>
              <a:t>21.10.2021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3312170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AC54FD9-8939-CF4F-8434-B4488998458A}" type="datetimeFigureOut">
              <a:rPr lang="tr-TR" smtClean="0"/>
              <a:t>21.10.2021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947254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C54FD9-8939-CF4F-8434-B4488998458A}" type="datetimeFigureOut">
              <a:rPr lang="tr-TR" smtClean="0"/>
              <a:t>21.10.2021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1742328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p>
            <a:fld id="{9AC54FD9-8939-CF4F-8434-B4488998458A}" type="datetimeFigureOut">
              <a:rPr lang="tr-TR" smtClean="0"/>
              <a:t>21.10.2021</a:t>
            </a:fld>
            <a:endParaRPr lang="tr-TR"/>
          </a:p>
        </p:txBody>
      </p:sp>
      <p:sp>
        <p:nvSpPr>
          <p:cNvPr id="9" name="Footer Placeholder 8"/>
          <p:cNvSpPr>
            <a:spLocks noGrp="1"/>
          </p:cNvSpPr>
          <p:nvPr>
            <p:ph type="ftr" sz="quarter" idx="11"/>
          </p:nvPr>
        </p:nvSpPr>
        <p:spPr/>
        <p:txBody>
          <a:bodyPr/>
          <a:lstStyle>
            <a:lvl1pPr algn="r">
              <a:defRPr/>
            </a:lvl1pPr>
          </a:lstStyle>
          <a:p>
            <a:endParaRPr lang="tr-TR"/>
          </a:p>
        </p:txBody>
      </p:sp>
      <p:sp>
        <p:nvSpPr>
          <p:cNvPr id="11" name="Slide Number Placeholder 10"/>
          <p:cNvSpPr>
            <a:spLocks noGrp="1"/>
          </p:cNvSpPr>
          <p:nvPr>
            <p:ph type="sldNum" sz="quarter" idx="12"/>
          </p:nvPr>
        </p:nvSpPr>
        <p:spPr>
          <a:xfrm>
            <a:off x="10396728" y="6227064"/>
            <a:ext cx="1463040" cy="256032"/>
          </a:xfrm>
        </p:spPr>
        <p:txBody>
          <a:bodyPr/>
          <a:lstStyle/>
          <a:p>
            <a:fld id="{0B6E3614-0307-AD43-8038-93A262EE17C7}" type="slidenum">
              <a:rPr lang="tr-TR" smtClean="0"/>
              <a:t>‹#›</a:t>
            </a:fld>
            <a:endParaRPr lang="tr-TR"/>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19096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9AC54FD9-8939-CF4F-8434-B4488998458A}" type="datetimeFigureOut">
              <a:rPr lang="tr-TR" smtClean="0"/>
              <a:t>21.10.2021</a:t>
            </a:fld>
            <a:endParaRPr lang="tr-T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tr-TR"/>
          </a:p>
        </p:txBody>
      </p:sp>
      <p:sp>
        <p:nvSpPr>
          <p:cNvPr id="7" name="Slide Number Placeholder 6"/>
          <p:cNvSpPr>
            <a:spLocks noGrp="1"/>
          </p:cNvSpPr>
          <p:nvPr>
            <p:ph type="sldNum" sz="quarter" idx="12"/>
          </p:nvPr>
        </p:nvSpPr>
        <p:spPr>
          <a:xfrm>
            <a:off x="10396728" y="6227064"/>
            <a:ext cx="1463040" cy="256032"/>
          </a:xfrm>
        </p:spPr>
        <p:txBody>
          <a:bodyPr/>
          <a:lstStyle/>
          <a:p>
            <a:fld id="{0B6E3614-0307-AD43-8038-93A262EE17C7}" type="slidenum">
              <a:rPr lang="tr-TR" smtClean="0"/>
              <a:t>‹#›</a:t>
            </a:fld>
            <a:endParaRPr lang="tr-TR"/>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48346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C54FD9-8939-CF4F-8434-B4488998458A}" type="datetimeFigureOut">
              <a:rPr lang="tr-TR" smtClean="0"/>
              <a:t>21.10.2021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1701898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C54FD9-8939-CF4F-8434-B4488998458A}" type="datetimeFigureOut">
              <a:rPr lang="tr-TR" smtClean="0"/>
              <a:t>21.10.2021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B6E3614-0307-AD43-8038-93A262EE17C7}" type="slidenum">
              <a:rPr lang="tr-TR" smtClean="0"/>
              <a:t>‹#›</a:t>
            </a:fld>
            <a:endParaRPr lang="tr-TR"/>
          </a:p>
        </p:txBody>
      </p:sp>
    </p:spTree>
    <p:extLst>
      <p:ext uri="{BB962C8B-B14F-4D97-AF65-F5344CB8AC3E}">
        <p14:creationId xmlns:p14="http://schemas.microsoft.com/office/powerpoint/2010/main" val="9367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9AC54FD9-8939-CF4F-8434-B4488998458A}" type="datetimeFigureOut">
              <a:rPr lang="tr-TR" smtClean="0"/>
              <a:t>21.10.2021</a:t>
            </a:fld>
            <a:endParaRPr lang="tr-TR"/>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tr-TR"/>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0B6E3614-0307-AD43-8038-93A262EE17C7}" type="slidenum">
              <a:rPr lang="tr-TR" smtClean="0"/>
              <a:t>‹#›</a:t>
            </a:fld>
            <a:endParaRPr lang="tr-TR"/>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6023888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40B46D-E6EF-5342-998B-45F26EE4ED75}"/>
              </a:ext>
            </a:extLst>
          </p:cNvPr>
          <p:cNvSpPr>
            <a:spLocks noGrp="1"/>
          </p:cNvSpPr>
          <p:nvPr>
            <p:ph type="ctrTitle"/>
          </p:nvPr>
        </p:nvSpPr>
        <p:spPr>
          <a:xfrm>
            <a:off x="1561708" y="2091263"/>
            <a:ext cx="9068586" cy="2001766"/>
          </a:xfrm>
        </p:spPr>
        <p:txBody>
          <a:bodyPr/>
          <a:lstStyle/>
          <a:p>
            <a:r>
              <a:rPr lang="tr-TR" sz="6000" dirty="0"/>
              <a:t>ÖĞRETİM İLKE VE YÖNTEMLERİ </a:t>
            </a:r>
          </a:p>
        </p:txBody>
      </p:sp>
      <p:sp>
        <p:nvSpPr>
          <p:cNvPr id="3" name="Alt Başlık 2">
            <a:extLst>
              <a:ext uri="{FF2B5EF4-FFF2-40B4-BE49-F238E27FC236}">
                <a16:creationId xmlns:a16="http://schemas.microsoft.com/office/drawing/2014/main" id="{98443CB2-50B0-E944-83E1-050D96F2CA56}"/>
              </a:ext>
            </a:extLst>
          </p:cNvPr>
          <p:cNvSpPr>
            <a:spLocks noGrp="1"/>
          </p:cNvSpPr>
          <p:nvPr>
            <p:ph type="subTitle" idx="1"/>
          </p:nvPr>
        </p:nvSpPr>
        <p:spPr>
          <a:xfrm>
            <a:off x="1562100" y="3904343"/>
            <a:ext cx="9070848" cy="1234921"/>
          </a:xfrm>
        </p:spPr>
        <p:txBody>
          <a:bodyPr>
            <a:normAutofit fontScale="92500" lnSpcReduction="10000"/>
          </a:bodyPr>
          <a:lstStyle/>
          <a:p>
            <a:r>
              <a:rPr lang="tr-TR" sz="3200" dirty="0"/>
              <a:t>ÖĞRENME VE ÖĞRETİM İLKELERİ</a:t>
            </a:r>
          </a:p>
          <a:p>
            <a:r>
              <a:rPr lang="tr-TR" sz="3200" dirty="0"/>
              <a:t> </a:t>
            </a:r>
          </a:p>
          <a:p>
            <a:r>
              <a:rPr lang="tr-TR" sz="2000" dirty="0"/>
              <a:t>DR. ÖĞRETİM ÜYESİ ELİF SOBİ</a:t>
            </a:r>
          </a:p>
        </p:txBody>
      </p:sp>
    </p:spTree>
    <p:extLst>
      <p:ext uri="{BB962C8B-B14F-4D97-AF65-F5344CB8AC3E}">
        <p14:creationId xmlns:p14="http://schemas.microsoft.com/office/powerpoint/2010/main" val="3109200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DFF596-F596-4F44-A946-4B8E1920956D}"/>
              </a:ext>
            </a:extLst>
          </p:cNvPr>
          <p:cNvSpPr>
            <a:spLocks noGrp="1"/>
          </p:cNvSpPr>
          <p:nvPr>
            <p:ph type="title"/>
          </p:nvPr>
        </p:nvSpPr>
        <p:spPr>
          <a:xfrm>
            <a:off x="667657" y="642594"/>
            <a:ext cx="2467429" cy="5047006"/>
          </a:xfrm>
        </p:spPr>
        <p:txBody>
          <a:bodyPr>
            <a:normAutofit/>
          </a:bodyPr>
          <a:lstStyle/>
          <a:p>
            <a:r>
              <a:rPr lang="tr-TR" dirty="0"/>
              <a:t>Ders İçeriği</a:t>
            </a:r>
          </a:p>
        </p:txBody>
      </p:sp>
      <p:graphicFrame>
        <p:nvGraphicFramePr>
          <p:cNvPr id="10" name="İçerik Yer Tutucusu 9">
            <a:extLst>
              <a:ext uri="{FF2B5EF4-FFF2-40B4-BE49-F238E27FC236}">
                <a16:creationId xmlns:a16="http://schemas.microsoft.com/office/drawing/2014/main" id="{D3A60D7F-EA84-D44D-A663-58259575272B}"/>
              </a:ext>
            </a:extLst>
          </p:cNvPr>
          <p:cNvGraphicFramePr>
            <a:graphicFrameLocks noGrp="1"/>
          </p:cNvGraphicFramePr>
          <p:nvPr>
            <p:ph idx="1"/>
            <p:extLst>
              <p:ext uri="{D42A27DB-BD31-4B8C-83A1-F6EECF244321}">
                <p14:modId xmlns:p14="http://schemas.microsoft.com/office/powerpoint/2010/main" val="1850339654"/>
              </p:ext>
            </p:extLst>
          </p:nvPr>
        </p:nvGraphicFramePr>
        <p:xfrm>
          <a:off x="2873829" y="406400"/>
          <a:ext cx="3701142" cy="1248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yagram 7">
            <a:extLst>
              <a:ext uri="{FF2B5EF4-FFF2-40B4-BE49-F238E27FC236}">
                <a16:creationId xmlns:a16="http://schemas.microsoft.com/office/drawing/2014/main" id="{18353954-0B7E-9B46-AEBE-ABF56269F551}"/>
              </a:ext>
            </a:extLst>
          </p:cNvPr>
          <p:cNvGraphicFramePr/>
          <p:nvPr>
            <p:extLst>
              <p:ext uri="{D42A27DB-BD31-4B8C-83A1-F6EECF244321}">
                <p14:modId xmlns:p14="http://schemas.microsoft.com/office/powerpoint/2010/main" val="1494273662"/>
              </p:ext>
            </p:extLst>
          </p:nvPr>
        </p:nvGraphicFramePr>
        <p:xfrm>
          <a:off x="4136570" y="1752263"/>
          <a:ext cx="7547429" cy="46993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657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hade val="100000"/>
                <a:satMod val="300000"/>
              </a:schemeClr>
            </a:gs>
            <a:gs pos="100000">
              <a:schemeClr val="bg2">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Rectangle 25">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30" name="Rectangle 29">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Başlık 1">
            <a:extLst>
              <a:ext uri="{FF2B5EF4-FFF2-40B4-BE49-F238E27FC236}">
                <a16:creationId xmlns:a16="http://schemas.microsoft.com/office/drawing/2014/main" id="{0F586268-2CFA-8D42-8BEF-E06B85564B74}"/>
              </a:ext>
            </a:extLst>
          </p:cNvPr>
          <p:cNvSpPr>
            <a:spLocks noGrp="1"/>
          </p:cNvSpPr>
          <p:nvPr>
            <p:ph type="title"/>
          </p:nvPr>
        </p:nvSpPr>
        <p:spPr>
          <a:xfrm>
            <a:off x="7532835" y="1420706"/>
            <a:ext cx="3466540" cy="4016587"/>
          </a:xfrm>
        </p:spPr>
        <p:txBody>
          <a:bodyPr>
            <a:normAutofit/>
          </a:bodyPr>
          <a:lstStyle/>
          <a:p>
            <a:r>
              <a:rPr lang="tr-TR" sz="4000" dirty="0"/>
              <a:t>İlke Kavramı</a:t>
            </a:r>
          </a:p>
        </p:txBody>
      </p:sp>
      <p:sp>
        <p:nvSpPr>
          <p:cNvPr id="3" name="İçerik Yer Tutucusu 2">
            <a:extLst>
              <a:ext uri="{FF2B5EF4-FFF2-40B4-BE49-F238E27FC236}">
                <a16:creationId xmlns:a16="http://schemas.microsoft.com/office/drawing/2014/main" id="{BDAFFB44-91F8-5748-9AF9-DD877D65592A}"/>
              </a:ext>
            </a:extLst>
          </p:cNvPr>
          <p:cNvSpPr>
            <a:spLocks noGrp="1"/>
          </p:cNvSpPr>
          <p:nvPr>
            <p:ph idx="1"/>
          </p:nvPr>
        </p:nvSpPr>
        <p:spPr>
          <a:xfrm>
            <a:off x="1440519" y="1420706"/>
            <a:ext cx="5514758" cy="4016587"/>
          </a:xfrm>
        </p:spPr>
        <p:txBody>
          <a:bodyPr anchor="ctr">
            <a:normAutofit/>
          </a:bodyPr>
          <a:lstStyle/>
          <a:p>
            <a:r>
              <a:rPr lang="tr-TR" sz="2400" dirty="0">
                <a:solidFill>
                  <a:schemeClr val="tx1">
                    <a:lumMod val="75000"/>
                    <a:lumOff val="25000"/>
                  </a:schemeClr>
                </a:solidFill>
              </a:rPr>
              <a:t>İlke, bilimsel yöntemde nesnel gerçeğin belirgin özelliklerinin ve yasaların genelleştirilmesi ile elde edilen ve insana hem teorik çalışmalarında, hem de uygulama faaliyetlerinde yol gösteren genel dayanak noktasıdır.</a:t>
            </a:r>
          </a:p>
          <a:p>
            <a:endParaRPr lang="tr-TR" dirty="0">
              <a:solidFill>
                <a:schemeClr val="tx1">
                  <a:lumMod val="75000"/>
                  <a:lumOff val="25000"/>
                </a:schemeClr>
              </a:solidFill>
            </a:endParaRPr>
          </a:p>
        </p:txBody>
      </p:sp>
      <p:cxnSp>
        <p:nvCxnSpPr>
          <p:cNvPr id="32" name="Straight Connector 31">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382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A4F81A-0AC8-F946-AE4C-C2E5A36DA370}"/>
              </a:ext>
            </a:extLst>
          </p:cNvPr>
          <p:cNvSpPr>
            <a:spLocks noGrp="1"/>
          </p:cNvSpPr>
          <p:nvPr>
            <p:ph type="title"/>
          </p:nvPr>
        </p:nvSpPr>
        <p:spPr>
          <a:xfrm>
            <a:off x="1066800" y="642594"/>
            <a:ext cx="10058400" cy="1371600"/>
          </a:xfrm>
        </p:spPr>
        <p:txBody>
          <a:bodyPr>
            <a:normAutofit/>
          </a:bodyPr>
          <a:lstStyle/>
          <a:p>
            <a:pPr algn="ctr"/>
            <a:r>
              <a:rPr lang="tr-TR" dirty="0"/>
              <a:t>Öğrenme ve Öğretim İlkeleri</a:t>
            </a:r>
            <a:endParaRPr lang="tr-TR"/>
          </a:p>
        </p:txBody>
      </p:sp>
      <p:graphicFrame>
        <p:nvGraphicFramePr>
          <p:cNvPr id="5" name="İçerik Yer Tutucusu 2">
            <a:extLst>
              <a:ext uri="{FF2B5EF4-FFF2-40B4-BE49-F238E27FC236}">
                <a16:creationId xmlns:a16="http://schemas.microsoft.com/office/drawing/2014/main" id="{46203D02-3640-4F9C-810F-2324C01485D1}"/>
              </a:ext>
            </a:extLst>
          </p:cNvPr>
          <p:cNvGraphicFramePr>
            <a:graphicFrameLocks noGrp="1"/>
          </p:cNvGraphicFramePr>
          <p:nvPr>
            <p:ph idx="1"/>
            <p:extLst>
              <p:ext uri="{D42A27DB-BD31-4B8C-83A1-F6EECF244321}">
                <p14:modId xmlns:p14="http://schemas.microsoft.com/office/powerpoint/2010/main" val="1085934234"/>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396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A4F81A-0AC8-F946-AE4C-C2E5A36DA370}"/>
              </a:ext>
            </a:extLst>
          </p:cNvPr>
          <p:cNvSpPr>
            <a:spLocks noGrp="1"/>
          </p:cNvSpPr>
          <p:nvPr>
            <p:ph type="title"/>
          </p:nvPr>
        </p:nvSpPr>
        <p:spPr>
          <a:xfrm>
            <a:off x="1066800" y="642594"/>
            <a:ext cx="10058400" cy="1371600"/>
          </a:xfrm>
        </p:spPr>
        <p:txBody>
          <a:bodyPr>
            <a:normAutofit/>
          </a:bodyPr>
          <a:lstStyle/>
          <a:p>
            <a:pPr algn="ctr"/>
            <a:r>
              <a:rPr lang="tr-TR" dirty="0"/>
              <a:t>Öğrenme ve Öğretim İlkeleri</a:t>
            </a:r>
            <a:endParaRPr lang="tr-TR"/>
          </a:p>
        </p:txBody>
      </p:sp>
      <p:graphicFrame>
        <p:nvGraphicFramePr>
          <p:cNvPr id="5" name="İçerik Yer Tutucusu 2">
            <a:extLst>
              <a:ext uri="{FF2B5EF4-FFF2-40B4-BE49-F238E27FC236}">
                <a16:creationId xmlns:a16="http://schemas.microsoft.com/office/drawing/2014/main" id="{4EC96A08-4FBC-4AB7-A2F6-357F2B8B5CDC}"/>
              </a:ext>
            </a:extLst>
          </p:cNvPr>
          <p:cNvGraphicFramePr>
            <a:graphicFrameLocks noGrp="1"/>
          </p:cNvGraphicFramePr>
          <p:nvPr>
            <p:ph idx="1"/>
            <p:extLst>
              <p:ext uri="{D42A27DB-BD31-4B8C-83A1-F6EECF244321}">
                <p14:modId xmlns:p14="http://schemas.microsoft.com/office/powerpoint/2010/main" val="1432276366"/>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7983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Başlık 1">
            <a:extLst>
              <a:ext uri="{FF2B5EF4-FFF2-40B4-BE49-F238E27FC236}">
                <a16:creationId xmlns:a16="http://schemas.microsoft.com/office/drawing/2014/main" id="{EB9B8C8D-5A3F-7F46-90E5-240BF778B57E}"/>
              </a:ext>
            </a:extLst>
          </p:cNvPr>
          <p:cNvSpPr>
            <a:spLocks noGrp="1"/>
          </p:cNvSpPr>
          <p:nvPr>
            <p:ph type="title"/>
          </p:nvPr>
        </p:nvSpPr>
        <p:spPr>
          <a:xfrm>
            <a:off x="573409" y="559477"/>
            <a:ext cx="3765200" cy="5709931"/>
          </a:xfrm>
        </p:spPr>
        <p:txBody>
          <a:bodyPr>
            <a:normAutofit/>
          </a:bodyPr>
          <a:lstStyle/>
          <a:p>
            <a:pPr algn="ctr"/>
            <a:r>
              <a:rPr lang="tr-TR" dirty="0"/>
              <a:t>Genel Öğretim İlkeleri </a:t>
            </a:r>
            <a:endParaRPr lang="tr-TR"/>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İçerik Yer Tutucusu 2">
            <a:extLst>
              <a:ext uri="{FF2B5EF4-FFF2-40B4-BE49-F238E27FC236}">
                <a16:creationId xmlns:a16="http://schemas.microsoft.com/office/drawing/2014/main" id="{143AEEBD-0CC2-4D2C-A6A0-FA8D6FB4381C}"/>
              </a:ext>
            </a:extLst>
          </p:cNvPr>
          <p:cNvGraphicFramePr>
            <a:graphicFrameLocks noGrp="1"/>
          </p:cNvGraphicFramePr>
          <p:nvPr>
            <p:ph idx="1"/>
            <p:extLst>
              <p:ext uri="{D42A27DB-BD31-4B8C-83A1-F6EECF244321}">
                <p14:modId xmlns:p14="http://schemas.microsoft.com/office/powerpoint/2010/main" val="2920533956"/>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117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5616842A-1074-654B-8DB1-07C7B3BD68D8}"/>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 </a:t>
            </a:r>
          </a:p>
        </p:txBody>
      </p:sp>
      <p:sp>
        <p:nvSpPr>
          <p:cNvPr id="3" name="İçerik Yer Tutucusu 2">
            <a:extLst>
              <a:ext uri="{FF2B5EF4-FFF2-40B4-BE49-F238E27FC236}">
                <a16:creationId xmlns:a16="http://schemas.microsoft.com/office/drawing/2014/main" id="{3169337C-83F9-DC42-8670-0B144B307FF0}"/>
              </a:ext>
            </a:extLst>
          </p:cNvPr>
          <p:cNvSpPr>
            <a:spLocks noGrp="1"/>
          </p:cNvSpPr>
          <p:nvPr>
            <p:ph idx="1"/>
          </p:nvPr>
        </p:nvSpPr>
        <p:spPr>
          <a:xfrm>
            <a:off x="1500554" y="3263619"/>
            <a:ext cx="9190892" cy="2673765"/>
          </a:xfrm>
        </p:spPr>
        <p:txBody>
          <a:bodyPr anchor="t">
            <a:normAutofit/>
          </a:bodyPr>
          <a:lstStyle/>
          <a:p>
            <a:r>
              <a:rPr lang="tr-TR" sz="2000"/>
              <a:t>Öğrenciye Görelik İlkesi</a:t>
            </a:r>
          </a:p>
          <a:p>
            <a:pPr lvl="1"/>
            <a:r>
              <a:rPr lang="tr-TR" sz="2000"/>
              <a:t>Öğrencinin tüm ilgi-ihtiyaç ve yeteneklerinin, fizyolojik-psikolojik ihtiyaçlarının dikkate alınarak öğretimin gerçekleştirilmesi demektir. Bu ilke aynı yaş seviyesinde bulunsalar bile her öğrencinin ilgi, ihtiyaç ve yeteneklerinin; fizyolojik-psikolojik özelliklerinin birbirinden farklı olduğu görüşünden hareket etmektedir.</a:t>
            </a:r>
          </a:p>
          <a:p>
            <a:pPr lvl="1"/>
            <a:endParaRPr lang="tr-TR" sz="2000"/>
          </a:p>
        </p:txBody>
      </p:sp>
    </p:spTree>
    <p:extLst>
      <p:ext uri="{BB962C8B-B14F-4D97-AF65-F5344CB8AC3E}">
        <p14:creationId xmlns:p14="http://schemas.microsoft.com/office/powerpoint/2010/main" val="810063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5616842A-1074-654B-8DB1-07C7B3BD68D8}"/>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 </a:t>
            </a:r>
          </a:p>
        </p:txBody>
      </p:sp>
      <p:sp>
        <p:nvSpPr>
          <p:cNvPr id="3" name="İçerik Yer Tutucusu 2">
            <a:extLst>
              <a:ext uri="{FF2B5EF4-FFF2-40B4-BE49-F238E27FC236}">
                <a16:creationId xmlns:a16="http://schemas.microsoft.com/office/drawing/2014/main" id="{3169337C-83F9-DC42-8670-0B144B307FF0}"/>
              </a:ext>
            </a:extLst>
          </p:cNvPr>
          <p:cNvSpPr>
            <a:spLocks noGrp="1"/>
          </p:cNvSpPr>
          <p:nvPr>
            <p:ph idx="1"/>
          </p:nvPr>
        </p:nvSpPr>
        <p:spPr>
          <a:xfrm>
            <a:off x="1500554" y="3263619"/>
            <a:ext cx="9190892" cy="2673765"/>
          </a:xfrm>
        </p:spPr>
        <p:txBody>
          <a:bodyPr anchor="t">
            <a:normAutofit/>
          </a:bodyPr>
          <a:lstStyle/>
          <a:p>
            <a:r>
              <a:rPr lang="tr-TR" sz="2000"/>
              <a:t>Etkin Katılım İlkesi</a:t>
            </a:r>
          </a:p>
          <a:p>
            <a:pPr lvl="1"/>
            <a:r>
              <a:rPr lang="tr-TR" sz="2000"/>
              <a:t>Öğrenci öğretim ortamında öğrenme öğesi ile ne kadar etkileşime girerse, öğrendiği bilgi, beceri ve davranışları o kadar fazla hatırlama gücüne sahip olmaktadır. Etkin katılıma dayalı öğrenmede öğrenci bilişsel olarak zihinsel bir organizasyona girmekte ve zihnindeki bilgileri dengelemeye çalışmaktadır. Bu sürecin hızlanması için sunulan yaşantılar olabildiğince öğrencinin daha fazla duyu organına hitap edecek şekilde planlanmalıdır. </a:t>
            </a:r>
          </a:p>
          <a:p>
            <a:pPr lvl="1"/>
            <a:endParaRPr lang="tr-TR" sz="2000"/>
          </a:p>
        </p:txBody>
      </p:sp>
    </p:spTree>
    <p:extLst>
      <p:ext uri="{BB962C8B-B14F-4D97-AF65-F5344CB8AC3E}">
        <p14:creationId xmlns:p14="http://schemas.microsoft.com/office/powerpoint/2010/main" val="1029425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5616842A-1074-654B-8DB1-07C7B3BD68D8}"/>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 </a:t>
            </a:r>
          </a:p>
        </p:txBody>
      </p:sp>
      <p:sp>
        <p:nvSpPr>
          <p:cNvPr id="3" name="İçerik Yer Tutucusu 2">
            <a:extLst>
              <a:ext uri="{FF2B5EF4-FFF2-40B4-BE49-F238E27FC236}">
                <a16:creationId xmlns:a16="http://schemas.microsoft.com/office/drawing/2014/main" id="{3169337C-83F9-DC42-8670-0B144B307FF0}"/>
              </a:ext>
            </a:extLst>
          </p:cNvPr>
          <p:cNvSpPr>
            <a:spLocks noGrp="1"/>
          </p:cNvSpPr>
          <p:nvPr>
            <p:ph idx="1"/>
          </p:nvPr>
        </p:nvSpPr>
        <p:spPr>
          <a:xfrm>
            <a:off x="1500554" y="3263619"/>
            <a:ext cx="9190892" cy="2673765"/>
          </a:xfrm>
        </p:spPr>
        <p:txBody>
          <a:bodyPr anchor="t">
            <a:normAutofit/>
          </a:bodyPr>
          <a:lstStyle/>
          <a:p>
            <a:r>
              <a:rPr lang="tr-TR" sz="2000"/>
              <a:t>Yaşama Yakınlık İlkesi</a:t>
            </a:r>
          </a:p>
          <a:p>
            <a:pPr lvl="1"/>
            <a:r>
              <a:rPr lang="tr-TR" sz="2000"/>
              <a:t>Öğretmen, okulların işlevinin öğrenciyi yaşama hazırlamak olduğu gerçeğinden hareketle öğrenciye yaşamsal öncelik taşıyan davranışlardan başlayarak, öğrencinin yaşamını kolaylaştıracak nitelikteki davranışlara doğru öncelik oluşturması, planlamada da bu durumu dikkate alması beklenir. Öğrenmenin, hem okul hem de öğrencinin içinde bulunduğu çevre tarafından desteklendiğinde daha çabuk gerçekleşeceğinin farkında olması ve öğreteceği konuları günlük hayatla ilişkilendirmesi gerekir. </a:t>
            </a:r>
          </a:p>
          <a:p>
            <a:pPr lvl="1"/>
            <a:endParaRPr lang="tr-TR" sz="2000"/>
          </a:p>
        </p:txBody>
      </p:sp>
    </p:spTree>
    <p:extLst>
      <p:ext uri="{BB962C8B-B14F-4D97-AF65-F5344CB8AC3E}">
        <p14:creationId xmlns:p14="http://schemas.microsoft.com/office/powerpoint/2010/main" val="2492988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5616842A-1074-654B-8DB1-07C7B3BD68D8}"/>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 </a:t>
            </a:r>
          </a:p>
        </p:txBody>
      </p:sp>
      <p:sp>
        <p:nvSpPr>
          <p:cNvPr id="3" name="İçerik Yer Tutucusu 2">
            <a:extLst>
              <a:ext uri="{FF2B5EF4-FFF2-40B4-BE49-F238E27FC236}">
                <a16:creationId xmlns:a16="http://schemas.microsoft.com/office/drawing/2014/main" id="{3169337C-83F9-DC42-8670-0B144B307FF0}"/>
              </a:ext>
            </a:extLst>
          </p:cNvPr>
          <p:cNvSpPr>
            <a:spLocks noGrp="1"/>
          </p:cNvSpPr>
          <p:nvPr>
            <p:ph idx="1"/>
          </p:nvPr>
        </p:nvSpPr>
        <p:spPr>
          <a:xfrm>
            <a:off x="1500554" y="3263619"/>
            <a:ext cx="9190892" cy="2673765"/>
          </a:xfrm>
        </p:spPr>
        <p:txBody>
          <a:bodyPr anchor="t">
            <a:normAutofit/>
          </a:bodyPr>
          <a:lstStyle/>
          <a:p>
            <a:r>
              <a:rPr lang="tr-TR" sz="2000" dirty="0"/>
              <a:t>Somuttan Soyuta İlkesi</a:t>
            </a:r>
          </a:p>
          <a:p>
            <a:pPr lvl="1"/>
            <a:r>
              <a:rPr lang="tr-TR" sz="2000" dirty="0"/>
              <a:t>Somut olanı öğrenmek kolaydır. Bireyin zihinsel gelişimi de somuttan soyuta doğru gerçekleşmektedir. Bu nedenle özellikle ilköğretimin ilk kademesinde öğretimde somut eşyalar, nesneler ve öğretim materyalleri kullanılmalıdır. </a:t>
            </a:r>
          </a:p>
          <a:p>
            <a:pPr lvl="1"/>
            <a:endParaRPr lang="tr-TR" sz="2000" dirty="0"/>
          </a:p>
        </p:txBody>
      </p:sp>
    </p:spTree>
    <p:extLst>
      <p:ext uri="{BB962C8B-B14F-4D97-AF65-F5344CB8AC3E}">
        <p14:creationId xmlns:p14="http://schemas.microsoft.com/office/powerpoint/2010/main" val="1281764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a:t>Bilinenden Bilinmeyene İlkesi </a:t>
            </a:r>
          </a:p>
          <a:p>
            <a:pPr lvl="1"/>
            <a:r>
              <a:rPr lang="tr-TR" sz="2000"/>
              <a:t>Öğretme sürecinin planlanması ve uygulanması esnasında öğrencinin önceki öğrenme yaşantılarından elde ettiği bilgi ve deneyimler dikkate alınmalı, yeni bilgi ve deneyimler mevcutların üzerine inşa edilerek öğretim gerçekleştirilmelidir. </a:t>
            </a:r>
          </a:p>
        </p:txBody>
      </p:sp>
    </p:spTree>
    <p:extLst>
      <p:ext uri="{BB962C8B-B14F-4D97-AF65-F5344CB8AC3E}">
        <p14:creationId xmlns:p14="http://schemas.microsoft.com/office/powerpoint/2010/main" val="1101485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Güncellik İlkesi </a:t>
            </a:r>
          </a:p>
          <a:p>
            <a:pPr lvl="1"/>
            <a:r>
              <a:rPr lang="tr-TR" sz="2000" dirty="0"/>
              <a:t>Öğretilecek konuların güncel olaylar ve sorunlarla ilişkilendirilerek aktarılması bu ilkeye uygun davranıldığını göstermektedir. Öğrencilere verilen </a:t>
            </a:r>
            <a:r>
              <a:rPr lang="tr-TR" sz="2000"/>
              <a:t>bilgiler güncel </a:t>
            </a:r>
            <a:r>
              <a:rPr lang="tr-TR" sz="2000" dirty="0"/>
              <a:t>olmalı, onları geleceğe taşımalıdır. Öğretim içeriğinde günlük hayatta kullanılabilir bilgilere yer verilmelidir. Öğrenciler sadece bugüne değil gelecek için de hazırlanmalıdır.</a:t>
            </a:r>
          </a:p>
        </p:txBody>
      </p:sp>
    </p:spTree>
    <p:extLst>
      <p:ext uri="{BB962C8B-B14F-4D97-AF65-F5344CB8AC3E}">
        <p14:creationId xmlns:p14="http://schemas.microsoft.com/office/powerpoint/2010/main" val="3471212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Yakından Uzağa İlkesi </a:t>
            </a:r>
          </a:p>
          <a:p>
            <a:pPr lvl="1"/>
            <a:r>
              <a:rPr lang="tr-TR" sz="2000" dirty="0"/>
              <a:t>Öğretimin, öğrenciye en yakın fiziksel çevre, sosyal çevre ve zamandan başlanılarak düzenlenmesi öğrenmeyi daha kolay gerçekleştirecektir. Yakın çevre çocuğun duygu ve düşünce hayatının kaynağı oluşturmaktadır. Öğretimde verilecek konuların seçilmesinde bulunulan yerden ve zamandan başlayarak gittikçe genişleyen bir şekilde uzak çevrelere geçilmesi ön görülmektedir. </a:t>
            </a:r>
          </a:p>
        </p:txBody>
      </p:sp>
    </p:spTree>
    <p:extLst>
      <p:ext uri="{BB962C8B-B14F-4D97-AF65-F5344CB8AC3E}">
        <p14:creationId xmlns:p14="http://schemas.microsoft.com/office/powerpoint/2010/main" val="561291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Ekonomiklik İlkesi </a:t>
            </a:r>
          </a:p>
          <a:p>
            <a:pPr lvl="1"/>
            <a:r>
              <a:rPr lang="tr-TR" sz="2000" dirty="0"/>
              <a:t>Öğretimin amaçlarına en az maliyetle, en kısa zamanda, en çok davranış değişikliğiyle ulaşmaktır. Plansız ve metotsuz olarak yapılan dersler çok sınırlı olan öğretim zaman ve imkanlarını heba edeceği gibi istenilen düzeyde bir öğrenme de sağlanamaz. Ekonomiklik ilkesi öğretmenlerin hazırladığı materyaller için de geçerlidir. Hazırlanan bir materyalin birçok etkinlikte kullanılabilmesi  gerekmektedir. </a:t>
            </a:r>
          </a:p>
        </p:txBody>
      </p:sp>
    </p:spTree>
    <p:extLst>
      <p:ext uri="{BB962C8B-B14F-4D97-AF65-F5344CB8AC3E}">
        <p14:creationId xmlns:p14="http://schemas.microsoft.com/office/powerpoint/2010/main" val="1622007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Açıklık  İlkesi </a:t>
            </a:r>
          </a:p>
          <a:p>
            <a:pPr lvl="1"/>
            <a:r>
              <a:rPr lang="tr-TR" sz="2000" dirty="0"/>
              <a:t>Öğretmenin iletişim sürecinde, dersi işlerken ve değerlendirme yaparken kullandığı dilin anlaşılır, açık, net ve anlamlı olması demektir. Açıklığı arttırmak için öğrenmeyi kolaylaştıran materyaller, görsel-işitsel araç ve gereçler kullanılabilir.</a:t>
            </a:r>
          </a:p>
        </p:txBody>
      </p:sp>
    </p:spTree>
    <p:extLst>
      <p:ext uri="{BB962C8B-B14F-4D97-AF65-F5344CB8AC3E}">
        <p14:creationId xmlns:p14="http://schemas.microsoft.com/office/powerpoint/2010/main" val="2864029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Bütünlük  İlkesi </a:t>
            </a:r>
          </a:p>
          <a:p>
            <a:pPr lvl="1"/>
            <a:r>
              <a:rPr lang="tr-TR" sz="2000" dirty="0"/>
              <a:t>Eğitim ve öğretim planlanırken bireyin beden, duygu, düşünce, irade gibi dışsal ve içsel yönleri bir bütün olarak ele alınmalıdır. Öğrencinin dil, zihin, sosyal ve duygusal becerilerini geliştirme bütün olarak ele alınmalıdır. </a:t>
            </a:r>
          </a:p>
        </p:txBody>
      </p:sp>
    </p:spTree>
    <p:extLst>
      <p:ext uri="{BB962C8B-B14F-4D97-AF65-F5344CB8AC3E}">
        <p14:creationId xmlns:p14="http://schemas.microsoft.com/office/powerpoint/2010/main" val="2657149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841829" y="3133459"/>
            <a:ext cx="10406741" cy="3151928"/>
          </a:xfrm>
        </p:spPr>
        <p:txBody>
          <a:bodyPr anchor="t">
            <a:normAutofit/>
          </a:bodyPr>
          <a:lstStyle/>
          <a:p>
            <a:r>
              <a:rPr lang="tr-TR" sz="2000" dirty="0"/>
              <a:t>Sosyallik  İlkesi </a:t>
            </a:r>
          </a:p>
          <a:p>
            <a:pPr lvl="1"/>
            <a:r>
              <a:rPr lang="tr-TR" sz="2000" dirty="0"/>
              <a:t>İki boyutu olan bir ilkedir: toplumsal boyutu ile otoriteye itaat, kendi kararlarını verebilme yeterliliği boyutuyla da özgürlük anlamına gelir. Bu iki boyut aslında birbirinden ayrı gibi gözükse de ilişkilidir. Sosyalleşme sürecinde öğrenci, anne, baba, öğretmen ve okul yöneticilerine saygı duymalı; din, ahlak, gelenek gibi toplumun manevi güçlerine uygun davranmalıdır. Bu otoriteye itaatin bir gereğidir. Birey bu kuralları uygularken kendi kararlarını verebilme, kendini yönetebilme, hür karar verebilmenin mutluluğunu ve sorumluluğunu yaşamalıdır. Bu da özgürlüğün bir gereğidir. Çağdaş yaklaşımlar sosyallik ilkesinin bu ikinci boyutu üzerinde daha çok durmaktadır.</a:t>
            </a:r>
          </a:p>
        </p:txBody>
      </p:sp>
    </p:spTree>
    <p:extLst>
      <p:ext uri="{BB962C8B-B14F-4D97-AF65-F5344CB8AC3E}">
        <p14:creationId xmlns:p14="http://schemas.microsoft.com/office/powerpoint/2010/main" val="273028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Basitten Karmaşığa İlkesi </a:t>
            </a:r>
          </a:p>
          <a:p>
            <a:pPr lvl="1"/>
            <a:r>
              <a:rPr lang="tr-TR" sz="2000" dirty="0"/>
              <a:t>İçerik hazırlarken verilecek bilgilerin ve örneklerin basitten karmaşığa, kolaydan zora doğru sunulmasıdır. Bu durum, öğrencinin kendine olan güvenini, dolayısıyla motivasyonunu arttırır. </a:t>
            </a:r>
          </a:p>
        </p:txBody>
      </p:sp>
    </p:spTree>
    <p:extLst>
      <p:ext uri="{BB962C8B-B14F-4D97-AF65-F5344CB8AC3E}">
        <p14:creationId xmlns:p14="http://schemas.microsoft.com/office/powerpoint/2010/main" val="3439203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Başlık 1">
            <a:extLst>
              <a:ext uri="{FF2B5EF4-FFF2-40B4-BE49-F238E27FC236}">
                <a16:creationId xmlns:a16="http://schemas.microsoft.com/office/drawing/2014/main" id="{4ADE17D4-C95F-214D-AA70-832AF621E8FB}"/>
              </a:ext>
            </a:extLst>
          </p:cNvPr>
          <p:cNvSpPr>
            <a:spLocks noGrp="1"/>
          </p:cNvSpPr>
          <p:nvPr>
            <p:ph type="title"/>
          </p:nvPr>
        </p:nvSpPr>
        <p:spPr>
          <a:xfrm>
            <a:off x="1066800" y="1089090"/>
            <a:ext cx="10058400" cy="1371600"/>
          </a:xfrm>
        </p:spPr>
        <p:txBody>
          <a:bodyPr>
            <a:normAutofit/>
          </a:bodyPr>
          <a:lstStyle/>
          <a:p>
            <a:pPr algn="ctr"/>
            <a:r>
              <a:rPr lang="tr-TR">
                <a:solidFill>
                  <a:srgbClr val="FFFFFF"/>
                </a:solidFill>
              </a:rPr>
              <a:t>Genel Öğretim İlkeleri</a:t>
            </a:r>
          </a:p>
        </p:txBody>
      </p:sp>
      <p:sp>
        <p:nvSpPr>
          <p:cNvPr id="3" name="İçerik Yer Tutucusu 2">
            <a:extLst>
              <a:ext uri="{FF2B5EF4-FFF2-40B4-BE49-F238E27FC236}">
                <a16:creationId xmlns:a16="http://schemas.microsoft.com/office/drawing/2014/main" id="{EDA43D78-CE05-6749-B11C-5F9F7A1CB9B8}"/>
              </a:ext>
            </a:extLst>
          </p:cNvPr>
          <p:cNvSpPr>
            <a:spLocks noGrp="1"/>
          </p:cNvSpPr>
          <p:nvPr>
            <p:ph idx="1"/>
          </p:nvPr>
        </p:nvSpPr>
        <p:spPr>
          <a:xfrm>
            <a:off x="1500554" y="3263619"/>
            <a:ext cx="9190892" cy="2673765"/>
          </a:xfrm>
        </p:spPr>
        <p:txBody>
          <a:bodyPr anchor="t">
            <a:normAutofit/>
          </a:bodyPr>
          <a:lstStyle/>
          <a:p>
            <a:r>
              <a:rPr lang="tr-TR" sz="2000" dirty="0"/>
              <a:t>Tümdengelim İlkesi </a:t>
            </a:r>
          </a:p>
          <a:p>
            <a:pPr lvl="1"/>
            <a:r>
              <a:rPr lang="tr-TR" sz="2000" dirty="0"/>
              <a:t>Öğretilecek bilgi veya konuların bütünden parçaya doğru sıralanmasını öğrenmeyi kolaylaştırır.. Öğrenciler bütünü daha kolay algılar, bu nedenle önce bütünün  ve genelin öğretilmesi bu ilke ile ilişkilendirilebilir. </a:t>
            </a:r>
          </a:p>
        </p:txBody>
      </p:sp>
    </p:spTree>
    <p:extLst>
      <p:ext uri="{BB962C8B-B14F-4D97-AF65-F5344CB8AC3E}">
        <p14:creationId xmlns:p14="http://schemas.microsoft.com/office/powerpoint/2010/main" val="2313250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Başlık 1">
            <a:extLst>
              <a:ext uri="{FF2B5EF4-FFF2-40B4-BE49-F238E27FC236}">
                <a16:creationId xmlns:a16="http://schemas.microsoft.com/office/drawing/2014/main" id="{D61827D8-7299-E744-9363-FBC156BD19F9}"/>
              </a:ext>
            </a:extLst>
          </p:cNvPr>
          <p:cNvSpPr>
            <a:spLocks noGrp="1"/>
          </p:cNvSpPr>
          <p:nvPr>
            <p:ph type="title"/>
          </p:nvPr>
        </p:nvSpPr>
        <p:spPr>
          <a:xfrm>
            <a:off x="573409" y="559477"/>
            <a:ext cx="3765200" cy="5709931"/>
          </a:xfrm>
        </p:spPr>
        <p:txBody>
          <a:bodyPr>
            <a:normAutofit/>
          </a:bodyPr>
          <a:lstStyle/>
          <a:p>
            <a:pPr algn="ctr"/>
            <a:r>
              <a:rPr lang="tr-TR" dirty="0"/>
              <a:t>Yaklaşımların Öğretim İlkeleri</a:t>
            </a:r>
            <a:br>
              <a:rPr lang="en-US" dirty="0"/>
            </a:br>
            <a:endParaRPr lang="tr-TR" dirty="0"/>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İçerik Yer Tutucusu 2">
            <a:extLst>
              <a:ext uri="{FF2B5EF4-FFF2-40B4-BE49-F238E27FC236}">
                <a16:creationId xmlns:a16="http://schemas.microsoft.com/office/drawing/2014/main" id="{1D645A89-531D-4CD2-9C5B-B6E7591E8540}"/>
              </a:ext>
            </a:extLst>
          </p:cNvPr>
          <p:cNvGraphicFramePr>
            <a:graphicFrameLocks noGrp="1"/>
          </p:cNvGraphicFramePr>
          <p:nvPr>
            <p:ph idx="1"/>
            <p:extLst>
              <p:ext uri="{D42A27DB-BD31-4B8C-83A1-F6EECF244321}">
                <p14:modId xmlns:p14="http://schemas.microsoft.com/office/powerpoint/2010/main" val="2653163380"/>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2835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7E9555-8247-6247-BFED-5371D88E1A0A}"/>
              </a:ext>
            </a:extLst>
          </p:cNvPr>
          <p:cNvSpPr>
            <a:spLocks noGrp="1"/>
          </p:cNvSpPr>
          <p:nvPr>
            <p:ph type="title"/>
          </p:nvPr>
        </p:nvSpPr>
        <p:spPr>
          <a:xfrm>
            <a:off x="6579450" y="727627"/>
            <a:ext cx="4957553" cy="1645920"/>
          </a:xfrm>
        </p:spPr>
        <p:txBody>
          <a:bodyPr>
            <a:normAutofit/>
          </a:bodyPr>
          <a:lstStyle/>
          <a:p>
            <a:r>
              <a:rPr lang="tr-TR"/>
              <a:t>Yaklaşımların Öğretim İlkeleri</a:t>
            </a:r>
            <a:endParaRPr lang="tr-TR" dirty="0"/>
          </a:p>
        </p:txBody>
      </p:sp>
      <p:sp>
        <p:nvSpPr>
          <p:cNvPr id="10" name="Rectangle 9">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6" name="Rectangle 11">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chemeClr val="tx1">
                <a:lumMod val="75000"/>
                <a:lumOff val="25000"/>
              </a:schemeClr>
            </a:solidFill>
            <a:prstDash val="solid"/>
            <a:miter lim="800000"/>
          </a:ln>
          <a:effectLst/>
        </p:spPr>
      </p:sp>
      <p:pic>
        <p:nvPicPr>
          <p:cNvPr id="7" name="Graphic 6" descr="Öğretmen">
            <a:extLst>
              <a:ext uri="{FF2B5EF4-FFF2-40B4-BE49-F238E27FC236}">
                <a16:creationId xmlns:a16="http://schemas.microsoft.com/office/drawing/2014/main" id="{CFCA6507-65BF-41E9-A96C-B99376233E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5256" y="1230863"/>
            <a:ext cx="4414438" cy="4414438"/>
          </a:xfrm>
          <a:prstGeom prst="rect">
            <a:avLst/>
          </a:prstGeom>
        </p:spPr>
      </p:pic>
      <p:sp>
        <p:nvSpPr>
          <p:cNvPr id="3" name="İçerik Yer Tutucusu 2">
            <a:extLst>
              <a:ext uri="{FF2B5EF4-FFF2-40B4-BE49-F238E27FC236}">
                <a16:creationId xmlns:a16="http://schemas.microsoft.com/office/drawing/2014/main" id="{CDE6BEBD-CFE3-BB44-8A50-03D04199EBC2}"/>
              </a:ext>
            </a:extLst>
          </p:cNvPr>
          <p:cNvSpPr>
            <a:spLocks noGrp="1"/>
          </p:cNvSpPr>
          <p:nvPr>
            <p:ph idx="1"/>
          </p:nvPr>
        </p:nvSpPr>
        <p:spPr>
          <a:xfrm>
            <a:off x="6579450" y="2538919"/>
            <a:ext cx="4957554" cy="3496120"/>
          </a:xfrm>
        </p:spPr>
        <p:txBody>
          <a:bodyPr>
            <a:normAutofit/>
          </a:bodyPr>
          <a:lstStyle/>
          <a:p>
            <a:r>
              <a:rPr lang="tr-TR" sz="2000" dirty="0"/>
              <a:t>Geleneksel Öğretim İlkeleri: Eğitim alanında kullanılan en eski uygulamalardan biridir. Bilgilerin aktarılarak öğrenilmesi üzerinde durulur. Bu yaklaşımın ilkeleri şöyledir:</a:t>
            </a:r>
          </a:p>
          <a:p>
            <a:pPr lvl="1"/>
            <a:r>
              <a:rPr lang="tr-TR" sz="1800" dirty="0"/>
              <a:t> Aktarılan bilgiler sürekli tekrar edilmelidir.</a:t>
            </a:r>
          </a:p>
          <a:p>
            <a:pPr lvl="1"/>
            <a:r>
              <a:rPr lang="tr-TR" sz="1800" dirty="0"/>
              <a:t>Bilgiler tekrar </a:t>
            </a:r>
            <a:r>
              <a:rPr lang="tr-TR" sz="1800"/>
              <a:t>edilerek ve </a:t>
            </a:r>
            <a:r>
              <a:rPr lang="tr-TR" sz="1800" dirty="0"/>
              <a:t>ezberlenerek öğrenilir. </a:t>
            </a:r>
          </a:p>
          <a:p>
            <a:pPr lvl="1"/>
            <a:r>
              <a:rPr lang="tr-TR" sz="1800" dirty="0"/>
              <a:t>Bütün öğrenciler aynı içeriği aynı biçimde alırlar. </a:t>
            </a:r>
          </a:p>
          <a:p>
            <a:pPr lvl="1"/>
            <a:r>
              <a:rPr lang="tr-TR" sz="1800" dirty="0"/>
              <a:t> Öğrenilecek bilgiler öğretmen tarafından zorla verilir.</a:t>
            </a:r>
          </a:p>
        </p:txBody>
      </p:sp>
    </p:spTree>
    <p:extLst>
      <p:ext uri="{BB962C8B-B14F-4D97-AF65-F5344CB8AC3E}">
        <p14:creationId xmlns:p14="http://schemas.microsoft.com/office/powerpoint/2010/main" val="2763520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7E9555-8247-6247-BFED-5371D88E1A0A}"/>
              </a:ext>
            </a:extLst>
          </p:cNvPr>
          <p:cNvSpPr>
            <a:spLocks noGrp="1"/>
          </p:cNvSpPr>
          <p:nvPr>
            <p:ph type="title"/>
          </p:nvPr>
        </p:nvSpPr>
        <p:spPr>
          <a:xfrm>
            <a:off x="6579450" y="727627"/>
            <a:ext cx="4957553" cy="1645920"/>
          </a:xfrm>
        </p:spPr>
        <p:txBody>
          <a:bodyPr>
            <a:normAutofit/>
          </a:bodyPr>
          <a:lstStyle/>
          <a:p>
            <a:r>
              <a:rPr lang="tr-TR" dirty="0"/>
              <a:t>Yaklaşımların Öğretim İlkeleri</a:t>
            </a:r>
          </a:p>
        </p:txBody>
      </p:sp>
      <p:sp>
        <p:nvSpPr>
          <p:cNvPr id="10" name="Rectangle 9">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chemeClr val="tx1">
                <a:lumMod val="75000"/>
                <a:lumOff val="25000"/>
              </a:schemeClr>
            </a:solidFill>
            <a:prstDash val="solid"/>
            <a:miter lim="800000"/>
          </a:ln>
          <a:effectLst/>
        </p:spPr>
      </p:sp>
      <p:pic>
        <p:nvPicPr>
          <p:cNvPr id="7" name="Graphic 6" descr="Bisiklet sürme">
            <a:extLst>
              <a:ext uri="{FF2B5EF4-FFF2-40B4-BE49-F238E27FC236}">
                <a16:creationId xmlns:a16="http://schemas.microsoft.com/office/drawing/2014/main" id="{8242AE90-2B00-4506-906E-E295EA72BB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5256" y="1230863"/>
            <a:ext cx="4414438" cy="4414438"/>
          </a:xfrm>
          <a:prstGeom prst="rect">
            <a:avLst/>
          </a:prstGeom>
        </p:spPr>
      </p:pic>
      <p:sp>
        <p:nvSpPr>
          <p:cNvPr id="3" name="İçerik Yer Tutucusu 2">
            <a:extLst>
              <a:ext uri="{FF2B5EF4-FFF2-40B4-BE49-F238E27FC236}">
                <a16:creationId xmlns:a16="http://schemas.microsoft.com/office/drawing/2014/main" id="{CDE6BEBD-CFE3-BB44-8A50-03D04199EBC2}"/>
              </a:ext>
            </a:extLst>
          </p:cNvPr>
          <p:cNvSpPr>
            <a:spLocks noGrp="1"/>
          </p:cNvSpPr>
          <p:nvPr>
            <p:ph idx="1"/>
          </p:nvPr>
        </p:nvSpPr>
        <p:spPr>
          <a:xfrm>
            <a:off x="6273293" y="2373547"/>
            <a:ext cx="5367163" cy="3998224"/>
          </a:xfrm>
        </p:spPr>
        <p:txBody>
          <a:bodyPr>
            <a:normAutofit/>
          </a:bodyPr>
          <a:lstStyle/>
          <a:p>
            <a:r>
              <a:rPr lang="tr-TR" sz="2000" dirty="0"/>
              <a:t>Davranışçı Öğretim İlkeleri:  Davranışçı yaklaşımların öğretim ilkeleri daha çok </a:t>
            </a:r>
            <a:r>
              <a:rPr lang="tr-TR" sz="2000" dirty="0" err="1"/>
              <a:t>psiko</a:t>
            </a:r>
            <a:r>
              <a:rPr lang="tr-TR" sz="2000" dirty="0"/>
              <a:t>-motor davranışların öğretilmesini içermektedir. Bu ilkeler şu şekilde özetlenebilir:</a:t>
            </a:r>
          </a:p>
          <a:p>
            <a:pPr lvl="1"/>
            <a:r>
              <a:rPr lang="tr-TR" sz="1800" dirty="0"/>
              <a:t>Öğrenme uyarıcı-tepki arasında bağ kurma ile gerçekleşir.</a:t>
            </a:r>
          </a:p>
          <a:p>
            <a:pPr lvl="1"/>
            <a:r>
              <a:rPr lang="tr-TR" sz="1800" dirty="0"/>
              <a:t>Öğrenmede pekiştirme önemli yer tutar. </a:t>
            </a:r>
          </a:p>
          <a:p>
            <a:pPr lvl="1"/>
            <a:r>
              <a:rPr lang="tr-TR" sz="1800" dirty="0"/>
              <a:t>Öğrenilen davranışlar pekiştirilerek alışkanlık oluşturulur.</a:t>
            </a:r>
          </a:p>
          <a:p>
            <a:pPr lvl="1"/>
            <a:r>
              <a:rPr lang="tr-TR" sz="1800" dirty="0"/>
              <a:t>Öğrenilenlerin kalıcılığının sağlanmasında tekrar önemlidir.</a:t>
            </a:r>
          </a:p>
          <a:p>
            <a:pPr lvl="1"/>
            <a:r>
              <a:rPr lang="tr-TR" sz="1800" dirty="0"/>
              <a:t>Öğrenmede güdülemenin önemli bir yeri vardır.</a:t>
            </a:r>
          </a:p>
          <a:p>
            <a:pPr lvl="1"/>
            <a:endParaRPr lang="tr-TR" dirty="0"/>
          </a:p>
          <a:p>
            <a:pPr lvl="1"/>
            <a:endParaRPr lang="tr-TR" dirty="0"/>
          </a:p>
          <a:p>
            <a:pPr lvl="1"/>
            <a:endParaRPr lang="tr-TR" dirty="0"/>
          </a:p>
        </p:txBody>
      </p:sp>
    </p:spTree>
    <p:extLst>
      <p:ext uri="{BB962C8B-B14F-4D97-AF65-F5344CB8AC3E}">
        <p14:creationId xmlns:p14="http://schemas.microsoft.com/office/powerpoint/2010/main" val="503965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7E9555-8247-6247-BFED-5371D88E1A0A}"/>
              </a:ext>
            </a:extLst>
          </p:cNvPr>
          <p:cNvSpPr>
            <a:spLocks noGrp="1"/>
          </p:cNvSpPr>
          <p:nvPr>
            <p:ph type="title"/>
          </p:nvPr>
        </p:nvSpPr>
        <p:spPr>
          <a:xfrm>
            <a:off x="6579450" y="727627"/>
            <a:ext cx="4957553" cy="1645920"/>
          </a:xfrm>
        </p:spPr>
        <p:txBody>
          <a:bodyPr>
            <a:normAutofit/>
          </a:bodyPr>
          <a:lstStyle/>
          <a:p>
            <a:r>
              <a:rPr lang="tr-TR" dirty="0"/>
              <a:t>Yaklaşımların Öğretim İlkeleri</a:t>
            </a:r>
          </a:p>
        </p:txBody>
      </p:sp>
      <p:sp>
        <p:nvSpPr>
          <p:cNvPr id="14" name="Rectangle 9">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5" name="Rectangle 11">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chemeClr val="tx1">
                <a:lumMod val="75000"/>
                <a:lumOff val="25000"/>
              </a:schemeClr>
            </a:solidFill>
            <a:prstDash val="solid"/>
            <a:miter lim="800000"/>
          </a:ln>
          <a:effectLst/>
        </p:spPr>
      </p:sp>
      <p:pic>
        <p:nvPicPr>
          <p:cNvPr id="16" name="Graphic 6" descr="Head with Gears">
            <a:extLst>
              <a:ext uri="{FF2B5EF4-FFF2-40B4-BE49-F238E27FC236}">
                <a16:creationId xmlns:a16="http://schemas.microsoft.com/office/drawing/2014/main" id="{47D34BBB-A206-432E-9E06-E2F7635A477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5256" y="1230863"/>
            <a:ext cx="4414438" cy="4414438"/>
          </a:xfrm>
          <a:prstGeom prst="rect">
            <a:avLst/>
          </a:prstGeom>
        </p:spPr>
      </p:pic>
      <p:sp>
        <p:nvSpPr>
          <p:cNvPr id="3" name="İçerik Yer Tutucusu 2">
            <a:extLst>
              <a:ext uri="{FF2B5EF4-FFF2-40B4-BE49-F238E27FC236}">
                <a16:creationId xmlns:a16="http://schemas.microsoft.com/office/drawing/2014/main" id="{CDE6BEBD-CFE3-BB44-8A50-03D04199EBC2}"/>
              </a:ext>
            </a:extLst>
          </p:cNvPr>
          <p:cNvSpPr>
            <a:spLocks noGrp="1"/>
          </p:cNvSpPr>
          <p:nvPr>
            <p:ph idx="1"/>
          </p:nvPr>
        </p:nvSpPr>
        <p:spPr>
          <a:xfrm>
            <a:off x="6273293" y="2235200"/>
            <a:ext cx="5367164" cy="4151086"/>
          </a:xfrm>
        </p:spPr>
        <p:txBody>
          <a:bodyPr>
            <a:normAutofit/>
          </a:bodyPr>
          <a:lstStyle/>
          <a:p>
            <a:r>
              <a:rPr lang="tr-TR" sz="2000" dirty="0"/>
              <a:t>Bilişsel Öğretim İlkeleri: Öğrenmenin anlama, düşünme ve yorumlama gibi bilişsel boyutlarını vurgulayan bilişsel kurama göre, öğretimde dikkat edilmesi gereken hususlar başlıca şöyledir:</a:t>
            </a:r>
          </a:p>
          <a:p>
            <a:pPr lvl="1"/>
            <a:r>
              <a:rPr lang="tr-TR" sz="1800" dirty="0"/>
              <a:t>Yeni öğrenmeler öncekilerin üzerine kurulur.</a:t>
            </a:r>
          </a:p>
          <a:p>
            <a:pPr lvl="1"/>
            <a:r>
              <a:rPr lang="tr-TR" sz="1800" dirty="0"/>
              <a:t>Öğreneme sürecinde anlama önemlidir.</a:t>
            </a:r>
          </a:p>
          <a:p>
            <a:pPr lvl="1"/>
            <a:r>
              <a:rPr lang="tr-TR" sz="1800" dirty="0"/>
              <a:t>Öğrenme yaparak yaşayarak olmalıdır. </a:t>
            </a:r>
          </a:p>
          <a:p>
            <a:pPr lvl="1"/>
            <a:r>
              <a:rPr lang="tr-TR" sz="1800" dirty="0"/>
              <a:t>Öğretmen otorite figürü değil rehberlik eden kılavuz olmalıdır. </a:t>
            </a:r>
          </a:p>
          <a:p>
            <a:pPr lvl="1"/>
            <a:r>
              <a:rPr lang="tr-TR" sz="1800" dirty="0"/>
              <a:t>Öğrenmede öğretmen ve öğrenci etkileşimi önemlidir. </a:t>
            </a:r>
          </a:p>
        </p:txBody>
      </p:sp>
    </p:spTree>
    <p:extLst>
      <p:ext uri="{BB962C8B-B14F-4D97-AF65-F5344CB8AC3E}">
        <p14:creationId xmlns:p14="http://schemas.microsoft.com/office/powerpoint/2010/main" val="958025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7E9555-8247-6247-BFED-5371D88E1A0A}"/>
              </a:ext>
            </a:extLst>
          </p:cNvPr>
          <p:cNvSpPr>
            <a:spLocks noGrp="1"/>
          </p:cNvSpPr>
          <p:nvPr>
            <p:ph type="title"/>
          </p:nvPr>
        </p:nvSpPr>
        <p:spPr>
          <a:xfrm>
            <a:off x="6579450" y="727627"/>
            <a:ext cx="4957553" cy="1645920"/>
          </a:xfrm>
        </p:spPr>
        <p:txBody>
          <a:bodyPr>
            <a:normAutofit/>
          </a:bodyPr>
          <a:lstStyle/>
          <a:p>
            <a:r>
              <a:rPr lang="tr-TR" dirty="0"/>
              <a:t>Yaklaşımların Öğretim İlkeleri</a:t>
            </a:r>
          </a:p>
        </p:txBody>
      </p:sp>
      <p:sp>
        <p:nvSpPr>
          <p:cNvPr id="10" name="Rectangle 9">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chemeClr val="tx1">
                <a:lumMod val="75000"/>
                <a:lumOff val="25000"/>
              </a:schemeClr>
            </a:solidFill>
            <a:prstDash val="solid"/>
            <a:miter lim="800000"/>
          </a:ln>
          <a:effectLst/>
        </p:spPr>
      </p:sp>
      <p:pic>
        <p:nvPicPr>
          <p:cNvPr id="7" name="Graphic 6" descr="Kitaplar">
            <a:extLst>
              <a:ext uri="{FF2B5EF4-FFF2-40B4-BE49-F238E27FC236}">
                <a16:creationId xmlns:a16="http://schemas.microsoft.com/office/drawing/2014/main" id="{C191A03D-FAD4-416A-A50C-AFA5FD6DD3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5256" y="1230863"/>
            <a:ext cx="4414438" cy="4414438"/>
          </a:xfrm>
          <a:prstGeom prst="rect">
            <a:avLst/>
          </a:prstGeom>
        </p:spPr>
      </p:pic>
      <p:sp>
        <p:nvSpPr>
          <p:cNvPr id="3" name="İçerik Yer Tutucusu 2">
            <a:extLst>
              <a:ext uri="{FF2B5EF4-FFF2-40B4-BE49-F238E27FC236}">
                <a16:creationId xmlns:a16="http://schemas.microsoft.com/office/drawing/2014/main" id="{CDE6BEBD-CFE3-BB44-8A50-03D04199EBC2}"/>
              </a:ext>
            </a:extLst>
          </p:cNvPr>
          <p:cNvSpPr>
            <a:spLocks noGrp="1"/>
          </p:cNvSpPr>
          <p:nvPr>
            <p:ph idx="1"/>
          </p:nvPr>
        </p:nvSpPr>
        <p:spPr>
          <a:xfrm>
            <a:off x="6259773" y="2264229"/>
            <a:ext cx="5482284" cy="4122057"/>
          </a:xfrm>
        </p:spPr>
        <p:txBody>
          <a:bodyPr>
            <a:normAutofit/>
          </a:bodyPr>
          <a:lstStyle/>
          <a:p>
            <a:r>
              <a:rPr lang="tr-TR" sz="2000" dirty="0" err="1"/>
              <a:t>Yapılandırmacı</a:t>
            </a:r>
            <a:r>
              <a:rPr lang="tr-TR" sz="2000" dirty="0"/>
              <a:t> Öğretim İlkeleri: Günümüzde uygulanan bu yaklaşıma göre öğrenmenin bazı özellikleri şöyle sıralanabilir:</a:t>
            </a:r>
          </a:p>
          <a:p>
            <a:pPr lvl="1"/>
            <a:r>
              <a:rPr lang="tr-TR" sz="1800" dirty="0"/>
              <a:t>Öğrenme bir amaca yönelik olmalıdır.</a:t>
            </a:r>
          </a:p>
          <a:p>
            <a:pPr lvl="1"/>
            <a:r>
              <a:rPr lang="tr-TR" sz="1800" dirty="0"/>
              <a:t>Öğrenme eski ve yeni bilgiler arasında bağ kurmalıdır.</a:t>
            </a:r>
          </a:p>
          <a:p>
            <a:pPr lvl="1"/>
            <a:r>
              <a:rPr lang="tr-TR" sz="1800" dirty="0"/>
              <a:t>Öğrenme bilgileri zihinde düzenlemelidir.</a:t>
            </a:r>
          </a:p>
          <a:p>
            <a:pPr lvl="1"/>
            <a:r>
              <a:rPr lang="tr-TR" sz="1800" dirty="0"/>
              <a:t>Öğrenme zihinsel bir yapı ve keşfetme oluşturmalıdır.</a:t>
            </a:r>
          </a:p>
          <a:p>
            <a:pPr lvl="1"/>
            <a:r>
              <a:rPr lang="tr-TR" sz="1800" dirty="0"/>
              <a:t>Öğrenme aşamalı olarak gerçekleşir.</a:t>
            </a:r>
          </a:p>
          <a:p>
            <a:pPr lvl="1"/>
            <a:r>
              <a:rPr lang="tr-TR" sz="1800" dirty="0"/>
              <a:t>Öğrenme gelişimi etkiler.</a:t>
            </a:r>
          </a:p>
        </p:txBody>
      </p:sp>
    </p:spTree>
    <p:extLst>
      <p:ext uri="{BB962C8B-B14F-4D97-AF65-F5344CB8AC3E}">
        <p14:creationId xmlns:p14="http://schemas.microsoft.com/office/powerpoint/2010/main" val="3506918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49D3B1-9FCC-0B43-BBB5-6B673F49CA52}"/>
              </a:ext>
            </a:extLst>
          </p:cNvPr>
          <p:cNvSpPr>
            <a:spLocks noGrp="1"/>
          </p:cNvSpPr>
          <p:nvPr>
            <p:ph type="title"/>
          </p:nvPr>
        </p:nvSpPr>
        <p:spPr>
          <a:xfrm>
            <a:off x="1066800" y="642594"/>
            <a:ext cx="10058400" cy="1371600"/>
          </a:xfrm>
        </p:spPr>
        <p:txBody>
          <a:bodyPr>
            <a:normAutofit/>
          </a:bodyPr>
          <a:lstStyle/>
          <a:p>
            <a:pPr algn="ctr"/>
            <a:r>
              <a:rPr lang="tr-TR" sz="4400"/>
              <a:t>Eğitim-Öğretimin Niteliğini Artırmada Dikkat Edilecek Diğer Bazı İlkeler</a:t>
            </a:r>
          </a:p>
        </p:txBody>
      </p:sp>
      <p:graphicFrame>
        <p:nvGraphicFramePr>
          <p:cNvPr id="5" name="İçerik Yer Tutucusu 2">
            <a:extLst>
              <a:ext uri="{FF2B5EF4-FFF2-40B4-BE49-F238E27FC236}">
                <a16:creationId xmlns:a16="http://schemas.microsoft.com/office/drawing/2014/main" id="{3777D629-45FD-443A-8756-64C8414C2EA5}"/>
              </a:ext>
            </a:extLst>
          </p:cNvPr>
          <p:cNvGraphicFramePr>
            <a:graphicFrameLocks noGrp="1"/>
          </p:cNvGraphicFramePr>
          <p:nvPr>
            <p:ph idx="1"/>
            <p:extLst>
              <p:ext uri="{D42A27DB-BD31-4B8C-83A1-F6EECF244321}">
                <p14:modId xmlns:p14="http://schemas.microsoft.com/office/powerpoint/2010/main" val="2412712572"/>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1107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49D3B1-9FCC-0B43-BBB5-6B673F49CA52}"/>
              </a:ext>
            </a:extLst>
          </p:cNvPr>
          <p:cNvSpPr>
            <a:spLocks noGrp="1"/>
          </p:cNvSpPr>
          <p:nvPr>
            <p:ph type="title"/>
          </p:nvPr>
        </p:nvSpPr>
        <p:spPr>
          <a:xfrm>
            <a:off x="1066800" y="642594"/>
            <a:ext cx="10058400" cy="1371600"/>
          </a:xfrm>
        </p:spPr>
        <p:txBody>
          <a:bodyPr>
            <a:normAutofit/>
          </a:bodyPr>
          <a:lstStyle/>
          <a:p>
            <a:pPr algn="ctr"/>
            <a:r>
              <a:rPr lang="tr-TR" sz="4400"/>
              <a:t>Eğitim-Öğretimin Niteliğini Artırmada Dikkat Edilecek Diğer Bazı İlkeler</a:t>
            </a:r>
          </a:p>
        </p:txBody>
      </p:sp>
      <p:graphicFrame>
        <p:nvGraphicFramePr>
          <p:cNvPr id="5" name="İçerik Yer Tutucusu 2">
            <a:extLst>
              <a:ext uri="{FF2B5EF4-FFF2-40B4-BE49-F238E27FC236}">
                <a16:creationId xmlns:a16="http://schemas.microsoft.com/office/drawing/2014/main" id="{544D222D-21BB-4912-9A49-8F69F9E19D6C}"/>
              </a:ext>
            </a:extLst>
          </p:cNvPr>
          <p:cNvGraphicFramePr>
            <a:graphicFrameLocks noGrp="1"/>
          </p:cNvGraphicFramePr>
          <p:nvPr>
            <p:ph idx="1"/>
            <p:extLst>
              <p:ext uri="{D42A27DB-BD31-4B8C-83A1-F6EECF244321}">
                <p14:modId xmlns:p14="http://schemas.microsoft.com/office/powerpoint/2010/main" val="1748639597"/>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1864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49D3B1-9FCC-0B43-BBB5-6B673F49CA52}"/>
              </a:ext>
            </a:extLst>
          </p:cNvPr>
          <p:cNvSpPr>
            <a:spLocks noGrp="1"/>
          </p:cNvSpPr>
          <p:nvPr>
            <p:ph type="title"/>
          </p:nvPr>
        </p:nvSpPr>
        <p:spPr>
          <a:xfrm>
            <a:off x="1066800" y="642594"/>
            <a:ext cx="10058400" cy="1371600"/>
          </a:xfrm>
        </p:spPr>
        <p:txBody>
          <a:bodyPr>
            <a:normAutofit/>
          </a:bodyPr>
          <a:lstStyle/>
          <a:p>
            <a:pPr algn="ctr"/>
            <a:r>
              <a:rPr lang="tr-TR" sz="4400"/>
              <a:t>Eğitim-Öğretimin Niteliğini Artırmada Dikkat Edilecek Diğer Bazı İlkeler</a:t>
            </a:r>
          </a:p>
        </p:txBody>
      </p:sp>
      <p:graphicFrame>
        <p:nvGraphicFramePr>
          <p:cNvPr id="5" name="İçerik Yer Tutucusu 2">
            <a:extLst>
              <a:ext uri="{FF2B5EF4-FFF2-40B4-BE49-F238E27FC236}">
                <a16:creationId xmlns:a16="http://schemas.microsoft.com/office/drawing/2014/main" id="{A352F01C-192D-4482-A85D-F43F76C4F78A}"/>
              </a:ext>
            </a:extLst>
          </p:cNvPr>
          <p:cNvGraphicFramePr>
            <a:graphicFrameLocks noGrp="1"/>
          </p:cNvGraphicFramePr>
          <p:nvPr>
            <p:ph idx="1"/>
            <p:extLst>
              <p:ext uri="{D42A27DB-BD31-4B8C-83A1-F6EECF244321}">
                <p14:modId xmlns:p14="http://schemas.microsoft.com/office/powerpoint/2010/main" val="1849469291"/>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35960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bu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bu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bu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docProps/app.xml><?xml version="1.0" encoding="utf-8"?>
<Properties xmlns="http://schemas.openxmlformats.org/officeDocument/2006/extended-properties" xmlns:vt="http://schemas.openxmlformats.org/officeDocument/2006/docPropsVTypes">
  <Template>{24546C4F-FE10-114B-828E-D5E55C6C84CC}tf10001067</Template>
  <TotalTime>353</TotalTime>
  <Words>1215</Words>
  <Application>Microsoft Macintosh PowerPoint</Application>
  <PresentationFormat>Geniş ekran</PresentationFormat>
  <Paragraphs>143</Paragraphs>
  <Slides>27</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27</vt:i4>
      </vt:variant>
    </vt:vector>
  </HeadingPairs>
  <TitlesOfParts>
    <vt:vector size="29" baseType="lpstr">
      <vt:lpstr>Garamond</vt:lpstr>
      <vt:lpstr>Sabun</vt:lpstr>
      <vt:lpstr>ÖĞRETİM İLKE VE YÖNTEMLERİ </vt:lpstr>
      <vt:lpstr>Ders İçeriği</vt:lpstr>
      <vt:lpstr>İlke Kavramı</vt:lpstr>
      <vt:lpstr>Öğrenme ve Öğretim İlkeleri</vt:lpstr>
      <vt:lpstr>Öğrenme ve Öğretim İlkeleri</vt:lpstr>
      <vt:lpstr>Genel Öğretim İlkeleri </vt:lpstr>
      <vt:lpstr>Genel Öğretim İlkeleri </vt:lpstr>
      <vt:lpstr>Genel Öğretim İlkeleri </vt:lpstr>
      <vt:lpstr>Genel Öğretim İlkeleri </vt:lpstr>
      <vt:lpstr>Genel Öğretim İlkeleri </vt:lpstr>
      <vt:lpstr>Genel Öğretim İlkeleri</vt:lpstr>
      <vt:lpstr>Genel Öğretim İlkeleri</vt:lpstr>
      <vt:lpstr>Genel Öğretim İlkeleri</vt:lpstr>
      <vt:lpstr>Genel Öğretim İlkeleri</vt:lpstr>
      <vt:lpstr>Genel Öğretim İlkeleri</vt:lpstr>
      <vt:lpstr>Genel Öğretim İlkeleri</vt:lpstr>
      <vt:lpstr>Genel Öğretim İlkeleri</vt:lpstr>
      <vt:lpstr>Genel Öğretim İlkeleri</vt:lpstr>
      <vt:lpstr>Genel Öğretim İlkeleri</vt:lpstr>
      <vt:lpstr>Yaklaşımların Öğretim İlkeleri </vt:lpstr>
      <vt:lpstr>Yaklaşımların Öğretim İlkeleri</vt:lpstr>
      <vt:lpstr>Yaklaşımların Öğretim İlkeleri</vt:lpstr>
      <vt:lpstr>Yaklaşımların Öğretim İlkeleri</vt:lpstr>
      <vt:lpstr>Yaklaşımların Öğretim İlkeleri</vt:lpstr>
      <vt:lpstr>Eğitim-Öğretimin Niteliğini Artırmada Dikkat Edilecek Diğer Bazı İlkeler</vt:lpstr>
      <vt:lpstr>Eğitim-Öğretimin Niteliğini Artırmada Dikkat Edilecek Diğer Bazı İlkeler</vt:lpstr>
      <vt:lpstr>Eğitim-Öğretimin Niteliğini Artırmada Dikkat Edilecek Diğer Bazı İlkeler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 VE YÖNTEMLERİ </dc:title>
  <dc:creator>ELİF SOBİ</dc:creator>
  <cp:lastModifiedBy>ELİF SOBİ</cp:lastModifiedBy>
  <cp:revision>3</cp:revision>
  <dcterms:created xsi:type="dcterms:W3CDTF">2021-10-20T17:47:41Z</dcterms:created>
  <dcterms:modified xsi:type="dcterms:W3CDTF">2021-10-21T17:37:32Z</dcterms:modified>
</cp:coreProperties>
</file>